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317" r:id="rId3"/>
    <p:sldId id="318" r:id="rId4"/>
    <p:sldId id="307" r:id="rId5"/>
    <p:sldId id="319" r:id="rId6"/>
    <p:sldId id="321" r:id="rId7"/>
    <p:sldId id="335" r:id="rId8"/>
    <p:sldId id="313" r:id="rId9"/>
    <p:sldId id="312" r:id="rId10"/>
    <p:sldId id="323" r:id="rId11"/>
    <p:sldId id="324" r:id="rId12"/>
    <p:sldId id="325" r:id="rId13"/>
    <p:sldId id="314" r:id="rId14"/>
    <p:sldId id="315" r:id="rId15"/>
    <p:sldId id="316" r:id="rId16"/>
    <p:sldId id="326" r:id="rId17"/>
    <p:sldId id="332" r:id="rId18"/>
    <p:sldId id="333" r:id="rId19"/>
    <p:sldId id="334" r:id="rId20"/>
    <p:sldId id="290"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210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4" name="Shape 4"/>
          <p:cNvSpPr>
            <a:spLocks noGrp="1" noRot="1" noChangeAspect="1"/>
          </p:cNvSpPr>
          <p:nvPr>
            <p:ph type="sldImg" idx="3"/>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dk1"/>
                </a:solidFill>
                <a:latin typeface="Arial"/>
                <a:ea typeface="Arial"/>
                <a:cs typeface="Arial"/>
                <a:sym typeface="Arial"/>
              </a:defRPr>
            </a:lvl1pPr>
            <a:lvl2pPr marL="0" marR="0" indent="0" algn="l" rtl="0">
              <a:spcBef>
                <a:spcPts val="0"/>
              </a:spcBef>
              <a:defRPr sz="1200" b="0" i="0" u="none" strike="noStrike" cap="none" baseline="0">
                <a:solidFill>
                  <a:schemeClr val="dk1"/>
                </a:solidFill>
                <a:latin typeface="Arial"/>
                <a:ea typeface="Arial"/>
                <a:cs typeface="Arial"/>
                <a:sym typeface="Arial"/>
              </a:defRPr>
            </a:lvl2pPr>
            <a:lvl3pPr marL="0" marR="0" indent="0" algn="l" rtl="0">
              <a:spcBef>
                <a:spcPts val="0"/>
              </a:spcBef>
              <a:defRPr sz="1200" b="0" i="0" u="none" strike="noStrike" cap="none" baseline="0">
                <a:solidFill>
                  <a:schemeClr val="dk1"/>
                </a:solidFill>
                <a:latin typeface="Arial"/>
                <a:ea typeface="Arial"/>
                <a:cs typeface="Arial"/>
                <a:sym typeface="Arial"/>
              </a:defRPr>
            </a:lvl3pPr>
            <a:lvl4pPr marL="0" marR="0" indent="0" algn="l" rtl="0">
              <a:spcBef>
                <a:spcPts val="0"/>
              </a:spcBef>
              <a:defRPr sz="1200" b="0" i="0" u="none" strike="noStrike" cap="none" baseline="0">
                <a:solidFill>
                  <a:schemeClr val="dk1"/>
                </a:solidFill>
                <a:latin typeface="Arial"/>
                <a:ea typeface="Arial"/>
                <a:cs typeface="Arial"/>
                <a:sym typeface="Arial"/>
              </a:defRPr>
            </a:lvl4pPr>
            <a:lvl5pPr marL="0" marR="0" indent="0" algn="l" rtl="0">
              <a:spcBef>
                <a:spcPts val="0"/>
              </a:spcBef>
              <a:defRPr sz="1200" b="0" i="0" u="none" strike="noStrike" cap="none" baseline="0">
                <a:solidFill>
                  <a:schemeClr val="dk1"/>
                </a:solidFill>
                <a:latin typeface="Arial"/>
                <a:ea typeface="Arial"/>
                <a:cs typeface="Arial"/>
                <a:sym typeface="Arial"/>
              </a:defRPr>
            </a:lvl5pPr>
            <a:lvl6pPr marL="0" marR="0" indent="0" algn="l" rtl="0">
              <a:spcBef>
                <a:spcPts val="0"/>
              </a:spcBef>
              <a:defRPr sz="1200" b="0" i="0" u="none" strike="noStrike" cap="none" baseline="0">
                <a:solidFill>
                  <a:schemeClr val="dk1"/>
                </a:solidFill>
                <a:latin typeface="Arial"/>
                <a:ea typeface="Arial"/>
                <a:cs typeface="Arial"/>
                <a:sym typeface="Arial"/>
              </a:defRPr>
            </a:lvl6pPr>
            <a:lvl7pPr marL="0" marR="0" indent="0" algn="l" rtl="0">
              <a:spcBef>
                <a:spcPts val="0"/>
              </a:spcBef>
              <a:defRPr sz="1200" b="0" i="0" u="none" strike="noStrike" cap="none" baseline="0">
                <a:solidFill>
                  <a:schemeClr val="dk1"/>
                </a:solidFill>
                <a:latin typeface="Arial"/>
                <a:ea typeface="Arial"/>
                <a:cs typeface="Arial"/>
                <a:sym typeface="Arial"/>
              </a:defRPr>
            </a:lvl7pPr>
            <a:lvl8pPr marL="0" marR="0" indent="0" algn="l" rtl="0">
              <a:spcBef>
                <a:spcPts val="0"/>
              </a:spcBef>
              <a:defRPr sz="1200" b="0" i="0" u="none" strike="noStrike" cap="none" baseline="0">
                <a:solidFill>
                  <a:schemeClr val="dk1"/>
                </a:solidFill>
                <a:latin typeface="Arial"/>
                <a:ea typeface="Arial"/>
                <a:cs typeface="Arial"/>
                <a:sym typeface="Arial"/>
              </a:defRPr>
            </a:lvl8pPr>
            <a:lvl9pPr marL="0" marR="0" indent="0" algn="l" rtl="0">
              <a:spcBef>
                <a:spcPts val="0"/>
              </a:spcBef>
              <a:defRPr sz="1200" b="0"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7" name="Shape 7"/>
          <p:cNvSpPr txBox="1">
            <a:spLocks noGrp="1"/>
          </p:cNvSpPr>
          <p:nvPr>
            <p:ph type="sldNum" idx="12"/>
          </p:nvPr>
        </p:nvSpPr>
        <p:spPr>
          <a:xfrm>
            <a:off x="3884612" y="8685213"/>
            <a:ext cx="2971799" cy="458785"/>
          </a:xfrm>
          <a:prstGeom prst="rect">
            <a:avLst/>
          </a:prstGeom>
          <a:noFill/>
          <a:ln>
            <a:noFill/>
          </a:ln>
        </p:spPr>
        <p:txBody>
          <a:bodyPr lIns="91425" tIns="91425" rIns="91425" bIns="91425" anchor="b" anchorCtr="0">
            <a:noAutofit/>
          </a:bodyPr>
          <a:lstStyle/>
          <a:p>
            <a:pPr marL="0" marR="0" lvl="0" indent="0" algn="r"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2087411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400550"/>
            <a:ext cx="5486399" cy="3600599"/>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99" name="Shape 99"/>
          <p:cNvSpPr txBox="1">
            <a:spLocks noGrp="1"/>
          </p:cNvSpPr>
          <p:nvPr>
            <p:ph type="sldNum" idx="12"/>
          </p:nvPr>
        </p:nvSpPr>
        <p:spPr>
          <a:xfrm>
            <a:off x="3884612" y="8685213"/>
            <a:ext cx="2971799" cy="458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511804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599"/>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55" name="Shape 155"/>
          <p:cNvSpPr txBox="1">
            <a:spLocks noGrp="1"/>
          </p:cNvSpPr>
          <p:nvPr>
            <p:ph type="sldNum" idx="12"/>
          </p:nvPr>
        </p:nvSpPr>
        <p:spPr>
          <a:xfrm>
            <a:off x="3884612" y="8685213"/>
            <a:ext cx="2971799" cy="458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967633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599"/>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55" name="Shape 155"/>
          <p:cNvSpPr txBox="1">
            <a:spLocks noGrp="1"/>
          </p:cNvSpPr>
          <p:nvPr>
            <p:ph type="sldNum" idx="12"/>
          </p:nvPr>
        </p:nvSpPr>
        <p:spPr>
          <a:xfrm>
            <a:off x="3884612" y="8685213"/>
            <a:ext cx="2971799" cy="458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31801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599"/>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55" name="Shape 155"/>
          <p:cNvSpPr txBox="1">
            <a:spLocks noGrp="1"/>
          </p:cNvSpPr>
          <p:nvPr>
            <p:ph type="sldNum" idx="12"/>
          </p:nvPr>
        </p:nvSpPr>
        <p:spPr>
          <a:xfrm>
            <a:off x="3884612" y="8685213"/>
            <a:ext cx="2971799" cy="458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478391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599"/>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55" name="Shape 155"/>
          <p:cNvSpPr txBox="1">
            <a:spLocks noGrp="1"/>
          </p:cNvSpPr>
          <p:nvPr>
            <p:ph type="sldNum" idx="12"/>
          </p:nvPr>
        </p:nvSpPr>
        <p:spPr>
          <a:xfrm>
            <a:off x="3884612" y="8685213"/>
            <a:ext cx="2971799" cy="458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2926509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599"/>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55" name="Shape 155"/>
          <p:cNvSpPr txBox="1">
            <a:spLocks noGrp="1"/>
          </p:cNvSpPr>
          <p:nvPr>
            <p:ph type="sldNum" idx="12"/>
          </p:nvPr>
        </p:nvSpPr>
        <p:spPr>
          <a:xfrm>
            <a:off x="3884612" y="8685213"/>
            <a:ext cx="2971799" cy="458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681006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599"/>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55" name="Shape 155"/>
          <p:cNvSpPr txBox="1">
            <a:spLocks noGrp="1"/>
          </p:cNvSpPr>
          <p:nvPr>
            <p:ph type="sldNum" idx="12"/>
          </p:nvPr>
        </p:nvSpPr>
        <p:spPr>
          <a:xfrm>
            <a:off x="3884612" y="8685213"/>
            <a:ext cx="2971799" cy="458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4024430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599"/>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55" name="Shape 155"/>
          <p:cNvSpPr txBox="1">
            <a:spLocks noGrp="1"/>
          </p:cNvSpPr>
          <p:nvPr>
            <p:ph type="sldNum" idx="12"/>
          </p:nvPr>
        </p:nvSpPr>
        <p:spPr>
          <a:xfrm>
            <a:off x="3884612" y="8685213"/>
            <a:ext cx="2971799" cy="458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744774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
        <p:cNvGrpSpPr/>
        <p:nvPr/>
      </p:nvGrpSpPr>
      <p:grpSpPr>
        <a:xfrm>
          <a:off x="0" y="0"/>
          <a:ext cx="0" cy="0"/>
          <a:chOff x="0" y="0"/>
          <a:chExt cx="0" cy="0"/>
        </a:xfrm>
      </p:grpSpPr>
      <p:sp>
        <p:nvSpPr>
          <p:cNvPr id="15" name="Shape 15"/>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6" name="Shape 16"/>
          <p:cNvSpPr txBox="1">
            <a:spLocks noGrp="1"/>
          </p:cNvSpPr>
          <p:nvPr>
            <p:ph type="ftr" idx="11"/>
          </p:nvPr>
        </p:nvSpPr>
        <p:spPr>
          <a:xfrm>
            <a:off x="3028950" y="6356351"/>
            <a:ext cx="3086098"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7" name="Shape 17"/>
          <p:cNvSpPr txBox="1">
            <a:spLocks noGrp="1"/>
          </p:cNvSpPr>
          <p:nvPr>
            <p:ph type="sldNum" idx="12"/>
          </p:nvPr>
        </p:nvSpPr>
        <p:spPr>
          <a:xfrm>
            <a:off x="6457950" y="6356351"/>
            <a:ext cx="2057400" cy="3650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623598" y="2285273"/>
            <a:ext cx="5811898" cy="1971599"/>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623024" y="370673"/>
            <a:ext cx="5811898" cy="5800799"/>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Calibri"/>
              <a:buChar char="•"/>
              <a:defRPr/>
            </a:lvl1pPr>
            <a:lvl2pPr marL="685800" indent="101600" algn="l" rtl="0">
              <a:lnSpc>
                <a:spcPct val="90000"/>
              </a:lnSpc>
              <a:spcBef>
                <a:spcPts val="500"/>
              </a:spcBef>
              <a:buClr>
                <a:schemeClr val="dk1"/>
              </a:buClr>
              <a:buFont typeface="Calibri"/>
              <a:buChar char="•"/>
              <a:defRPr/>
            </a:lvl2pPr>
            <a:lvl3pPr marL="1143000" indent="76200" algn="l" rtl="0">
              <a:lnSpc>
                <a:spcPct val="90000"/>
              </a:lnSpc>
              <a:spcBef>
                <a:spcPts val="500"/>
              </a:spcBef>
              <a:buClr>
                <a:schemeClr val="dk1"/>
              </a:buClr>
              <a:buFont typeface="Calibri"/>
              <a:buChar char="•"/>
              <a:defRPr/>
            </a:lvl3pPr>
            <a:lvl4pPr marL="1600200" indent="63500" algn="l" rtl="0">
              <a:lnSpc>
                <a:spcPct val="90000"/>
              </a:lnSpc>
              <a:spcBef>
                <a:spcPts val="500"/>
              </a:spcBef>
              <a:buClr>
                <a:schemeClr val="dk1"/>
              </a:buClr>
              <a:buFont typeface="Calibri"/>
              <a:buChar char="•"/>
              <a:defRPr/>
            </a:lvl4pPr>
            <a:lvl5pPr marL="2057400" indent="63500" algn="l" rtl="0">
              <a:lnSpc>
                <a:spcPct val="90000"/>
              </a:lnSpc>
              <a:spcBef>
                <a:spcPts val="500"/>
              </a:spcBef>
              <a:buClr>
                <a:schemeClr val="dk1"/>
              </a:buClr>
              <a:buFont typeface="Calibri"/>
              <a:buChar char="•"/>
              <a:defRPr/>
            </a:lvl5pPr>
            <a:lvl6pPr marL="2514600" indent="63500" algn="l" rtl="0">
              <a:lnSpc>
                <a:spcPct val="90000"/>
              </a:lnSpc>
              <a:spcBef>
                <a:spcPts val="500"/>
              </a:spcBef>
              <a:buClr>
                <a:schemeClr val="dk1"/>
              </a:buClr>
              <a:buFont typeface="Calibri"/>
              <a:buChar char="•"/>
              <a:defRPr/>
            </a:lvl6pPr>
            <a:lvl7pPr marL="2971800" indent="63500" algn="l" rtl="0">
              <a:lnSpc>
                <a:spcPct val="90000"/>
              </a:lnSpc>
              <a:spcBef>
                <a:spcPts val="500"/>
              </a:spcBef>
              <a:buClr>
                <a:schemeClr val="dk1"/>
              </a:buClr>
              <a:buFont typeface="Calibri"/>
              <a:buChar char="•"/>
              <a:defRPr/>
            </a:lvl7pPr>
            <a:lvl8pPr marL="3429000" indent="63500" algn="l" rtl="0">
              <a:lnSpc>
                <a:spcPct val="90000"/>
              </a:lnSpc>
              <a:spcBef>
                <a:spcPts val="500"/>
              </a:spcBef>
              <a:buClr>
                <a:schemeClr val="dk1"/>
              </a:buClr>
              <a:buFont typeface="Calibri"/>
              <a:buChar char="•"/>
              <a:defRPr/>
            </a:lvl8pPr>
            <a:lvl9pPr marL="3886200" indent="63500" algn="l" rtl="0">
              <a:lnSpc>
                <a:spcPct val="90000"/>
              </a:lnSpc>
              <a:spcBef>
                <a:spcPts val="500"/>
              </a:spcBef>
              <a:buClr>
                <a:schemeClr val="dk1"/>
              </a:buClr>
              <a:buFont typeface="Calibri"/>
              <a:buChar char="•"/>
              <a:defRPr/>
            </a:lvl9pPr>
          </a:lstStyle>
          <a:p>
            <a:endParaRPr/>
          </a:p>
        </p:txBody>
      </p:sp>
      <p:sp>
        <p:nvSpPr>
          <p:cNvPr id="80" name="Shape 80"/>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81" name="Shape 81"/>
          <p:cNvSpPr txBox="1">
            <a:spLocks noGrp="1"/>
          </p:cNvSpPr>
          <p:nvPr>
            <p:ph type="ftr" idx="11"/>
          </p:nvPr>
        </p:nvSpPr>
        <p:spPr>
          <a:xfrm>
            <a:off x="3028950" y="6356351"/>
            <a:ext cx="3086098"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82" name="Shape 82"/>
          <p:cNvSpPr txBox="1">
            <a:spLocks noGrp="1"/>
          </p:cNvSpPr>
          <p:nvPr>
            <p:ph type="sldNum" idx="12"/>
          </p:nvPr>
        </p:nvSpPr>
        <p:spPr>
          <a:xfrm>
            <a:off x="6457950" y="6356351"/>
            <a:ext cx="2057400" cy="3650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28650" y="365126"/>
            <a:ext cx="7886700" cy="1325700"/>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1"/>
          </p:nvPr>
        </p:nvSpPr>
        <p:spPr>
          <a:xfrm>
            <a:off x="628650" y="1825625"/>
            <a:ext cx="7886700" cy="4351198"/>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Calibri"/>
              <a:buChar char="•"/>
              <a:defRPr/>
            </a:lvl1pPr>
            <a:lvl2pPr marL="685800" indent="101600" algn="l" rtl="0">
              <a:lnSpc>
                <a:spcPct val="90000"/>
              </a:lnSpc>
              <a:spcBef>
                <a:spcPts val="500"/>
              </a:spcBef>
              <a:buClr>
                <a:schemeClr val="dk1"/>
              </a:buClr>
              <a:buFont typeface="Calibri"/>
              <a:buChar char="•"/>
              <a:defRPr/>
            </a:lvl2pPr>
            <a:lvl3pPr marL="1143000" indent="76200" algn="l" rtl="0">
              <a:lnSpc>
                <a:spcPct val="90000"/>
              </a:lnSpc>
              <a:spcBef>
                <a:spcPts val="500"/>
              </a:spcBef>
              <a:buClr>
                <a:schemeClr val="dk1"/>
              </a:buClr>
              <a:buFont typeface="Calibri"/>
              <a:buChar char="•"/>
              <a:defRPr/>
            </a:lvl3pPr>
            <a:lvl4pPr marL="1600200" indent="63500" algn="l" rtl="0">
              <a:lnSpc>
                <a:spcPct val="90000"/>
              </a:lnSpc>
              <a:spcBef>
                <a:spcPts val="500"/>
              </a:spcBef>
              <a:buClr>
                <a:schemeClr val="dk1"/>
              </a:buClr>
              <a:buFont typeface="Calibri"/>
              <a:buChar char="•"/>
              <a:defRPr/>
            </a:lvl4pPr>
            <a:lvl5pPr marL="2057400" indent="63500" algn="l" rtl="0">
              <a:lnSpc>
                <a:spcPct val="90000"/>
              </a:lnSpc>
              <a:spcBef>
                <a:spcPts val="500"/>
              </a:spcBef>
              <a:buClr>
                <a:schemeClr val="dk1"/>
              </a:buClr>
              <a:buFont typeface="Calibri"/>
              <a:buChar char="•"/>
              <a:defRPr/>
            </a:lvl5pPr>
            <a:lvl6pPr marL="2514600" indent="63500" algn="l" rtl="0">
              <a:lnSpc>
                <a:spcPct val="90000"/>
              </a:lnSpc>
              <a:spcBef>
                <a:spcPts val="500"/>
              </a:spcBef>
              <a:buClr>
                <a:schemeClr val="dk1"/>
              </a:buClr>
              <a:buFont typeface="Calibri"/>
              <a:buChar char="•"/>
              <a:defRPr/>
            </a:lvl6pPr>
            <a:lvl7pPr marL="2971800" indent="63500" algn="l" rtl="0">
              <a:lnSpc>
                <a:spcPct val="90000"/>
              </a:lnSpc>
              <a:spcBef>
                <a:spcPts val="500"/>
              </a:spcBef>
              <a:buClr>
                <a:schemeClr val="dk1"/>
              </a:buClr>
              <a:buFont typeface="Calibri"/>
              <a:buChar char="•"/>
              <a:defRPr/>
            </a:lvl7pPr>
            <a:lvl8pPr marL="3429000" indent="63500" algn="l" rtl="0">
              <a:lnSpc>
                <a:spcPct val="90000"/>
              </a:lnSpc>
              <a:spcBef>
                <a:spcPts val="500"/>
              </a:spcBef>
              <a:buClr>
                <a:schemeClr val="dk1"/>
              </a:buClr>
              <a:buFont typeface="Calibri"/>
              <a:buChar char="•"/>
              <a:defRPr/>
            </a:lvl8pPr>
            <a:lvl9pPr marL="3886200" indent="63500" algn="l" rtl="0">
              <a:lnSpc>
                <a:spcPct val="90000"/>
              </a:lnSpc>
              <a:spcBef>
                <a:spcPts val="500"/>
              </a:spcBef>
              <a:buClr>
                <a:schemeClr val="dk1"/>
              </a:buClr>
              <a:buFont typeface="Calibri"/>
              <a:buChar char="•"/>
              <a:defRPr/>
            </a:lvl9pPr>
          </a:lstStyle>
          <a:p>
            <a:endParaRPr/>
          </a:p>
        </p:txBody>
      </p:sp>
      <p:sp>
        <p:nvSpPr>
          <p:cNvPr id="27" name="Shape 27"/>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28" name="Shape 28"/>
          <p:cNvSpPr txBox="1">
            <a:spLocks noGrp="1"/>
          </p:cNvSpPr>
          <p:nvPr>
            <p:ph type="ftr" idx="11"/>
          </p:nvPr>
        </p:nvSpPr>
        <p:spPr>
          <a:xfrm>
            <a:off x="3028950" y="6356351"/>
            <a:ext cx="3086098"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29" name="Shape 29"/>
          <p:cNvSpPr txBox="1">
            <a:spLocks noGrp="1"/>
          </p:cNvSpPr>
          <p:nvPr>
            <p:ph type="sldNum" idx="12"/>
          </p:nvPr>
        </p:nvSpPr>
        <p:spPr>
          <a:xfrm>
            <a:off x="6457950" y="6356351"/>
            <a:ext cx="2057400" cy="3650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23887" y="1709739"/>
            <a:ext cx="7886700" cy="28527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623887" y="4589464"/>
            <a:ext cx="7886700" cy="1500300"/>
          </a:xfrm>
          <a:prstGeom prst="rect">
            <a:avLst/>
          </a:prstGeom>
          <a:noFill/>
          <a:ln>
            <a:noFill/>
          </a:ln>
        </p:spPr>
        <p:txBody>
          <a:bodyPr lIns="91425" tIns="91425" rIns="91425" bIns="91425" anchor="t" anchorCtr="0"/>
          <a:lstStyle>
            <a:lvl1pPr marL="0" indent="0" rtl="0">
              <a:spcBef>
                <a:spcPts val="0"/>
              </a:spcBef>
              <a:buClr>
                <a:schemeClr val="dk1"/>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3" name="Shape 33"/>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34" name="Shape 34"/>
          <p:cNvSpPr txBox="1">
            <a:spLocks noGrp="1"/>
          </p:cNvSpPr>
          <p:nvPr>
            <p:ph type="ftr" idx="11"/>
          </p:nvPr>
        </p:nvSpPr>
        <p:spPr>
          <a:xfrm>
            <a:off x="3028950" y="6356351"/>
            <a:ext cx="3086098"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35" name="Shape 35"/>
          <p:cNvSpPr txBox="1">
            <a:spLocks noGrp="1"/>
          </p:cNvSpPr>
          <p:nvPr>
            <p:ph type="sldNum" idx="12"/>
          </p:nvPr>
        </p:nvSpPr>
        <p:spPr>
          <a:xfrm>
            <a:off x="6457950" y="6356351"/>
            <a:ext cx="2057400" cy="3650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28650" y="365126"/>
            <a:ext cx="7886700" cy="1325700"/>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628650" y="1825625"/>
            <a:ext cx="3886200" cy="4351198"/>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Calibri"/>
              <a:buChar char="•"/>
              <a:defRPr/>
            </a:lvl1pPr>
            <a:lvl2pPr marL="685800" indent="101600" algn="l" rtl="0">
              <a:lnSpc>
                <a:spcPct val="90000"/>
              </a:lnSpc>
              <a:spcBef>
                <a:spcPts val="500"/>
              </a:spcBef>
              <a:buClr>
                <a:schemeClr val="dk1"/>
              </a:buClr>
              <a:buFont typeface="Calibri"/>
              <a:buChar char="•"/>
              <a:defRPr/>
            </a:lvl2pPr>
            <a:lvl3pPr marL="1143000" indent="76200" algn="l" rtl="0">
              <a:lnSpc>
                <a:spcPct val="90000"/>
              </a:lnSpc>
              <a:spcBef>
                <a:spcPts val="500"/>
              </a:spcBef>
              <a:buClr>
                <a:schemeClr val="dk1"/>
              </a:buClr>
              <a:buFont typeface="Calibri"/>
              <a:buChar char="•"/>
              <a:defRPr/>
            </a:lvl3pPr>
            <a:lvl4pPr marL="1600200" indent="63500" algn="l" rtl="0">
              <a:lnSpc>
                <a:spcPct val="90000"/>
              </a:lnSpc>
              <a:spcBef>
                <a:spcPts val="500"/>
              </a:spcBef>
              <a:buClr>
                <a:schemeClr val="dk1"/>
              </a:buClr>
              <a:buFont typeface="Calibri"/>
              <a:buChar char="•"/>
              <a:defRPr/>
            </a:lvl4pPr>
            <a:lvl5pPr marL="2057400" indent="63500" algn="l" rtl="0">
              <a:lnSpc>
                <a:spcPct val="90000"/>
              </a:lnSpc>
              <a:spcBef>
                <a:spcPts val="500"/>
              </a:spcBef>
              <a:buClr>
                <a:schemeClr val="dk1"/>
              </a:buClr>
              <a:buFont typeface="Calibri"/>
              <a:buChar char="•"/>
              <a:defRPr/>
            </a:lvl5pPr>
            <a:lvl6pPr marL="2514600" indent="63500" algn="l" rtl="0">
              <a:lnSpc>
                <a:spcPct val="90000"/>
              </a:lnSpc>
              <a:spcBef>
                <a:spcPts val="500"/>
              </a:spcBef>
              <a:buClr>
                <a:schemeClr val="dk1"/>
              </a:buClr>
              <a:buFont typeface="Calibri"/>
              <a:buChar char="•"/>
              <a:defRPr/>
            </a:lvl6pPr>
            <a:lvl7pPr marL="2971800" indent="63500" algn="l" rtl="0">
              <a:lnSpc>
                <a:spcPct val="90000"/>
              </a:lnSpc>
              <a:spcBef>
                <a:spcPts val="500"/>
              </a:spcBef>
              <a:buClr>
                <a:schemeClr val="dk1"/>
              </a:buClr>
              <a:buFont typeface="Calibri"/>
              <a:buChar char="•"/>
              <a:defRPr/>
            </a:lvl7pPr>
            <a:lvl8pPr marL="3429000" indent="63500" algn="l" rtl="0">
              <a:lnSpc>
                <a:spcPct val="90000"/>
              </a:lnSpc>
              <a:spcBef>
                <a:spcPts val="500"/>
              </a:spcBef>
              <a:buClr>
                <a:schemeClr val="dk1"/>
              </a:buClr>
              <a:buFont typeface="Calibri"/>
              <a:buChar char="•"/>
              <a:defRPr/>
            </a:lvl8pPr>
            <a:lvl9pPr marL="3886200" indent="63500" algn="l" rtl="0">
              <a:lnSpc>
                <a:spcPct val="90000"/>
              </a:lnSpc>
              <a:spcBef>
                <a:spcPts val="500"/>
              </a:spcBef>
              <a:buClr>
                <a:schemeClr val="dk1"/>
              </a:buClr>
              <a:buFont typeface="Calibri"/>
              <a:buChar char="•"/>
              <a:defRPr/>
            </a:lvl9pPr>
          </a:lstStyle>
          <a:p>
            <a:endParaRPr/>
          </a:p>
        </p:txBody>
      </p:sp>
      <p:sp>
        <p:nvSpPr>
          <p:cNvPr id="39" name="Shape 39"/>
          <p:cNvSpPr txBox="1">
            <a:spLocks noGrp="1"/>
          </p:cNvSpPr>
          <p:nvPr>
            <p:ph type="body" idx="2"/>
          </p:nvPr>
        </p:nvSpPr>
        <p:spPr>
          <a:xfrm>
            <a:off x="4629150" y="1825625"/>
            <a:ext cx="3886200" cy="4351198"/>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Calibri"/>
              <a:buChar char="•"/>
              <a:defRPr/>
            </a:lvl1pPr>
            <a:lvl2pPr marL="685800" indent="101600" algn="l" rtl="0">
              <a:lnSpc>
                <a:spcPct val="90000"/>
              </a:lnSpc>
              <a:spcBef>
                <a:spcPts val="500"/>
              </a:spcBef>
              <a:buClr>
                <a:schemeClr val="dk1"/>
              </a:buClr>
              <a:buFont typeface="Calibri"/>
              <a:buChar char="•"/>
              <a:defRPr/>
            </a:lvl2pPr>
            <a:lvl3pPr marL="1143000" indent="76200" algn="l" rtl="0">
              <a:lnSpc>
                <a:spcPct val="90000"/>
              </a:lnSpc>
              <a:spcBef>
                <a:spcPts val="500"/>
              </a:spcBef>
              <a:buClr>
                <a:schemeClr val="dk1"/>
              </a:buClr>
              <a:buFont typeface="Calibri"/>
              <a:buChar char="•"/>
              <a:defRPr/>
            </a:lvl3pPr>
            <a:lvl4pPr marL="1600200" indent="63500" algn="l" rtl="0">
              <a:lnSpc>
                <a:spcPct val="90000"/>
              </a:lnSpc>
              <a:spcBef>
                <a:spcPts val="500"/>
              </a:spcBef>
              <a:buClr>
                <a:schemeClr val="dk1"/>
              </a:buClr>
              <a:buFont typeface="Calibri"/>
              <a:buChar char="•"/>
              <a:defRPr/>
            </a:lvl4pPr>
            <a:lvl5pPr marL="2057400" indent="63500" algn="l" rtl="0">
              <a:lnSpc>
                <a:spcPct val="90000"/>
              </a:lnSpc>
              <a:spcBef>
                <a:spcPts val="500"/>
              </a:spcBef>
              <a:buClr>
                <a:schemeClr val="dk1"/>
              </a:buClr>
              <a:buFont typeface="Calibri"/>
              <a:buChar char="•"/>
              <a:defRPr/>
            </a:lvl5pPr>
            <a:lvl6pPr marL="2514600" indent="63500" algn="l" rtl="0">
              <a:lnSpc>
                <a:spcPct val="90000"/>
              </a:lnSpc>
              <a:spcBef>
                <a:spcPts val="500"/>
              </a:spcBef>
              <a:buClr>
                <a:schemeClr val="dk1"/>
              </a:buClr>
              <a:buFont typeface="Calibri"/>
              <a:buChar char="•"/>
              <a:defRPr/>
            </a:lvl6pPr>
            <a:lvl7pPr marL="2971800" indent="63500" algn="l" rtl="0">
              <a:lnSpc>
                <a:spcPct val="90000"/>
              </a:lnSpc>
              <a:spcBef>
                <a:spcPts val="500"/>
              </a:spcBef>
              <a:buClr>
                <a:schemeClr val="dk1"/>
              </a:buClr>
              <a:buFont typeface="Calibri"/>
              <a:buChar char="•"/>
              <a:defRPr/>
            </a:lvl7pPr>
            <a:lvl8pPr marL="3429000" indent="63500" algn="l" rtl="0">
              <a:lnSpc>
                <a:spcPct val="90000"/>
              </a:lnSpc>
              <a:spcBef>
                <a:spcPts val="500"/>
              </a:spcBef>
              <a:buClr>
                <a:schemeClr val="dk1"/>
              </a:buClr>
              <a:buFont typeface="Calibri"/>
              <a:buChar char="•"/>
              <a:defRPr/>
            </a:lvl8pPr>
            <a:lvl9pPr marL="3886200" indent="63500" algn="l" rtl="0">
              <a:lnSpc>
                <a:spcPct val="90000"/>
              </a:lnSpc>
              <a:spcBef>
                <a:spcPts val="500"/>
              </a:spcBef>
              <a:buClr>
                <a:schemeClr val="dk1"/>
              </a:buClr>
              <a:buFont typeface="Calibri"/>
              <a:buChar char="•"/>
              <a:defRPr/>
            </a:lvl9pPr>
          </a:lstStyle>
          <a:p>
            <a:endParaRPr/>
          </a:p>
        </p:txBody>
      </p:sp>
      <p:sp>
        <p:nvSpPr>
          <p:cNvPr id="40" name="Shape 40"/>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41" name="Shape 41"/>
          <p:cNvSpPr txBox="1">
            <a:spLocks noGrp="1"/>
          </p:cNvSpPr>
          <p:nvPr>
            <p:ph type="ftr" idx="11"/>
          </p:nvPr>
        </p:nvSpPr>
        <p:spPr>
          <a:xfrm>
            <a:off x="3028950" y="6356351"/>
            <a:ext cx="3086098"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42" name="Shape 42"/>
          <p:cNvSpPr txBox="1">
            <a:spLocks noGrp="1"/>
          </p:cNvSpPr>
          <p:nvPr>
            <p:ph type="sldNum" idx="12"/>
          </p:nvPr>
        </p:nvSpPr>
        <p:spPr>
          <a:xfrm>
            <a:off x="6457950" y="6356351"/>
            <a:ext cx="2057400" cy="3650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29841" y="365126"/>
            <a:ext cx="7886700" cy="1325700"/>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29841" y="1681163"/>
            <a:ext cx="3868198" cy="823799"/>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6" name="Shape 46"/>
          <p:cNvSpPr txBox="1">
            <a:spLocks noGrp="1"/>
          </p:cNvSpPr>
          <p:nvPr>
            <p:ph type="body" idx="2"/>
          </p:nvPr>
        </p:nvSpPr>
        <p:spPr>
          <a:xfrm>
            <a:off x="629841" y="2505075"/>
            <a:ext cx="3868198" cy="3684599"/>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Calibri"/>
              <a:buChar char="•"/>
              <a:defRPr/>
            </a:lvl1pPr>
            <a:lvl2pPr marL="685800" indent="101600" algn="l" rtl="0">
              <a:lnSpc>
                <a:spcPct val="90000"/>
              </a:lnSpc>
              <a:spcBef>
                <a:spcPts val="500"/>
              </a:spcBef>
              <a:buClr>
                <a:schemeClr val="dk1"/>
              </a:buClr>
              <a:buFont typeface="Calibri"/>
              <a:buChar char="•"/>
              <a:defRPr/>
            </a:lvl2pPr>
            <a:lvl3pPr marL="1143000" indent="76200" algn="l" rtl="0">
              <a:lnSpc>
                <a:spcPct val="90000"/>
              </a:lnSpc>
              <a:spcBef>
                <a:spcPts val="500"/>
              </a:spcBef>
              <a:buClr>
                <a:schemeClr val="dk1"/>
              </a:buClr>
              <a:buFont typeface="Calibri"/>
              <a:buChar char="•"/>
              <a:defRPr/>
            </a:lvl3pPr>
            <a:lvl4pPr marL="1600200" indent="63500" algn="l" rtl="0">
              <a:lnSpc>
                <a:spcPct val="90000"/>
              </a:lnSpc>
              <a:spcBef>
                <a:spcPts val="500"/>
              </a:spcBef>
              <a:buClr>
                <a:schemeClr val="dk1"/>
              </a:buClr>
              <a:buFont typeface="Calibri"/>
              <a:buChar char="•"/>
              <a:defRPr/>
            </a:lvl4pPr>
            <a:lvl5pPr marL="2057400" indent="63500" algn="l" rtl="0">
              <a:lnSpc>
                <a:spcPct val="90000"/>
              </a:lnSpc>
              <a:spcBef>
                <a:spcPts val="500"/>
              </a:spcBef>
              <a:buClr>
                <a:schemeClr val="dk1"/>
              </a:buClr>
              <a:buFont typeface="Calibri"/>
              <a:buChar char="•"/>
              <a:defRPr/>
            </a:lvl5pPr>
            <a:lvl6pPr marL="2514600" indent="63500" algn="l" rtl="0">
              <a:lnSpc>
                <a:spcPct val="90000"/>
              </a:lnSpc>
              <a:spcBef>
                <a:spcPts val="500"/>
              </a:spcBef>
              <a:buClr>
                <a:schemeClr val="dk1"/>
              </a:buClr>
              <a:buFont typeface="Calibri"/>
              <a:buChar char="•"/>
              <a:defRPr/>
            </a:lvl6pPr>
            <a:lvl7pPr marL="2971800" indent="63500" algn="l" rtl="0">
              <a:lnSpc>
                <a:spcPct val="90000"/>
              </a:lnSpc>
              <a:spcBef>
                <a:spcPts val="500"/>
              </a:spcBef>
              <a:buClr>
                <a:schemeClr val="dk1"/>
              </a:buClr>
              <a:buFont typeface="Calibri"/>
              <a:buChar char="•"/>
              <a:defRPr/>
            </a:lvl7pPr>
            <a:lvl8pPr marL="3429000" indent="63500" algn="l" rtl="0">
              <a:lnSpc>
                <a:spcPct val="90000"/>
              </a:lnSpc>
              <a:spcBef>
                <a:spcPts val="500"/>
              </a:spcBef>
              <a:buClr>
                <a:schemeClr val="dk1"/>
              </a:buClr>
              <a:buFont typeface="Calibri"/>
              <a:buChar char="•"/>
              <a:defRPr/>
            </a:lvl8pPr>
            <a:lvl9pPr marL="3886200" indent="63500" algn="l" rtl="0">
              <a:lnSpc>
                <a:spcPct val="90000"/>
              </a:lnSpc>
              <a:spcBef>
                <a:spcPts val="500"/>
              </a:spcBef>
              <a:buClr>
                <a:schemeClr val="dk1"/>
              </a:buClr>
              <a:buFont typeface="Calibri"/>
              <a:buChar char="•"/>
              <a:defRPr/>
            </a:lvl9pPr>
          </a:lstStyle>
          <a:p>
            <a:endParaRPr/>
          </a:p>
        </p:txBody>
      </p:sp>
      <p:sp>
        <p:nvSpPr>
          <p:cNvPr id="47" name="Shape 47"/>
          <p:cNvSpPr txBox="1">
            <a:spLocks noGrp="1"/>
          </p:cNvSpPr>
          <p:nvPr>
            <p:ph type="body" idx="3"/>
          </p:nvPr>
        </p:nvSpPr>
        <p:spPr>
          <a:xfrm>
            <a:off x="4629150" y="1681163"/>
            <a:ext cx="3887398" cy="823799"/>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8" name="Shape 48"/>
          <p:cNvSpPr txBox="1">
            <a:spLocks noGrp="1"/>
          </p:cNvSpPr>
          <p:nvPr>
            <p:ph type="body" idx="4"/>
          </p:nvPr>
        </p:nvSpPr>
        <p:spPr>
          <a:xfrm>
            <a:off x="4629150" y="2505075"/>
            <a:ext cx="3887398" cy="3684599"/>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Calibri"/>
              <a:buChar char="•"/>
              <a:defRPr/>
            </a:lvl1pPr>
            <a:lvl2pPr marL="685800" indent="101600" algn="l" rtl="0">
              <a:lnSpc>
                <a:spcPct val="90000"/>
              </a:lnSpc>
              <a:spcBef>
                <a:spcPts val="500"/>
              </a:spcBef>
              <a:buClr>
                <a:schemeClr val="dk1"/>
              </a:buClr>
              <a:buFont typeface="Calibri"/>
              <a:buChar char="•"/>
              <a:defRPr/>
            </a:lvl2pPr>
            <a:lvl3pPr marL="1143000" indent="76200" algn="l" rtl="0">
              <a:lnSpc>
                <a:spcPct val="90000"/>
              </a:lnSpc>
              <a:spcBef>
                <a:spcPts val="500"/>
              </a:spcBef>
              <a:buClr>
                <a:schemeClr val="dk1"/>
              </a:buClr>
              <a:buFont typeface="Calibri"/>
              <a:buChar char="•"/>
              <a:defRPr/>
            </a:lvl3pPr>
            <a:lvl4pPr marL="1600200" indent="63500" algn="l" rtl="0">
              <a:lnSpc>
                <a:spcPct val="90000"/>
              </a:lnSpc>
              <a:spcBef>
                <a:spcPts val="500"/>
              </a:spcBef>
              <a:buClr>
                <a:schemeClr val="dk1"/>
              </a:buClr>
              <a:buFont typeface="Calibri"/>
              <a:buChar char="•"/>
              <a:defRPr/>
            </a:lvl4pPr>
            <a:lvl5pPr marL="2057400" indent="63500" algn="l" rtl="0">
              <a:lnSpc>
                <a:spcPct val="90000"/>
              </a:lnSpc>
              <a:spcBef>
                <a:spcPts val="500"/>
              </a:spcBef>
              <a:buClr>
                <a:schemeClr val="dk1"/>
              </a:buClr>
              <a:buFont typeface="Calibri"/>
              <a:buChar char="•"/>
              <a:defRPr/>
            </a:lvl5pPr>
            <a:lvl6pPr marL="2514600" indent="63500" algn="l" rtl="0">
              <a:lnSpc>
                <a:spcPct val="90000"/>
              </a:lnSpc>
              <a:spcBef>
                <a:spcPts val="500"/>
              </a:spcBef>
              <a:buClr>
                <a:schemeClr val="dk1"/>
              </a:buClr>
              <a:buFont typeface="Calibri"/>
              <a:buChar char="•"/>
              <a:defRPr/>
            </a:lvl6pPr>
            <a:lvl7pPr marL="2971800" indent="63500" algn="l" rtl="0">
              <a:lnSpc>
                <a:spcPct val="90000"/>
              </a:lnSpc>
              <a:spcBef>
                <a:spcPts val="500"/>
              </a:spcBef>
              <a:buClr>
                <a:schemeClr val="dk1"/>
              </a:buClr>
              <a:buFont typeface="Calibri"/>
              <a:buChar char="•"/>
              <a:defRPr/>
            </a:lvl7pPr>
            <a:lvl8pPr marL="3429000" indent="63500" algn="l" rtl="0">
              <a:lnSpc>
                <a:spcPct val="90000"/>
              </a:lnSpc>
              <a:spcBef>
                <a:spcPts val="500"/>
              </a:spcBef>
              <a:buClr>
                <a:schemeClr val="dk1"/>
              </a:buClr>
              <a:buFont typeface="Calibri"/>
              <a:buChar char="•"/>
              <a:defRPr/>
            </a:lvl8pPr>
            <a:lvl9pPr marL="3886200" indent="63500" algn="l" rtl="0">
              <a:lnSpc>
                <a:spcPct val="90000"/>
              </a:lnSpc>
              <a:spcBef>
                <a:spcPts val="500"/>
              </a:spcBef>
              <a:buClr>
                <a:schemeClr val="dk1"/>
              </a:buClr>
              <a:buFont typeface="Calibri"/>
              <a:buChar char="•"/>
              <a:defRPr/>
            </a:lvl9pPr>
          </a:lstStyle>
          <a:p>
            <a:endParaRPr/>
          </a:p>
        </p:txBody>
      </p:sp>
      <p:sp>
        <p:nvSpPr>
          <p:cNvPr id="49" name="Shape 49"/>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50" name="Shape 50"/>
          <p:cNvSpPr txBox="1">
            <a:spLocks noGrp="1"/>
          </p:cNvSpPr>
          <p:nvPr>
            <p:ph type="ftr" idx="11"/>
          </p:nvPr>
        </p:nvSpPr>
        <p:spPr>
          <a:xfrm>
            <a:off x="3028950" y="6356351"/>
            <a:ext cx="3086098"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51" name="Shape 51"/>
          <p:cNvSpPr txBox="1">
            <a:spLocks noGrp="1"/>
          </p:cNvSpPr>
          <p:nvPr>
            <p:ph type="sldNum" idx="12"/>
          </p:nvPr>
        </p:nvSpPr>
        <p:spPr>
          <a:xfrm>
            <a:off x="6457950" y="6356351"/>
            <a:ext cx="2057400" cy="3650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628650" y="365126"/>
            <a:ext cx="7886700" cy="1325700"/>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55" name="Shape 55"/>
          <p:cNvSpPr txBox="1">
            <a:spLocks noGrp="1"/>
          </p:cNvSpPr>
          <p:nvPr>
            <p:ph type="ftr" idx="11"/>
          </p:nvPr>
        </p:nvSpPr>
        <p:spPr>
          <a:xfrm>
            <a:off x="3028950" y="6356351"/>
            <a:ext cx="3086098"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56" name="Shape 56"/>
          <p:cNvSpPr txBox="1">
            <a:spLocks noGrp="1"/>
          </p:cNvSpPr>
          <p:nvPr>
            <p:ph type="sldNum" idx="12"/>
          </p:nvPr>
        </p:nvSpPr>
        <p:spPr>
          <a:xfrm>
            <a:off x="6457950" y="6356351"/>
            <a:ext cx="2057400" cy="3650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29841" y="457200"/>
            <a:ext cx="2949298" cy="1600198"/>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887391" y="987425"/>
            <a:ext cx="4629298" cy="48735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629841" y="2057400"/>
            <a:ext cx="2949298" cy="3811499"/>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62" name="Shape 62"/>
          <p:cNvSpPr txBox="1">
            <a:spLocks noGrp="1"/>
          </p:cNvSpPr>
          <p:nvPr>
            <p:ph type="ftr" idx="11"/>
          </p:nvPr>
        </p:nvSpPr>
        <p:spPr>
          <a:xfrm>
            <a:off x="3028950" y="6356351"/>
            <a:ext cx="3086098"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63" name="Shape 63"/>
          <p:cNvSpPr txBox="1">
            <a:spLocks noGrp="1"/>
          </p:cNvSpPr>
          <p:nvPr>
            <p:ph type="sldNum" idx="12"/>
          </p:nvPr>
        </p:nvSpPr>
        <p:spPr>
          <a:xfrm>
            <a:off x="6457950" y="6356351"/>
            <a:ext cx="2057400" cy="3650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29841" y="457200"/>
            <a:ext cx="2949298" cy="1600198"/>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3887391" y="987425"/>
            <a:ext cx="4629298" cy="4873500"/>
          </a:xfrm>
          <a:prstGeom prst="rect">
            <a:avLst/>
          </a:prstGeom>
          <a:noFill/>
          <a:ln>
            <a:noFill/>
          </a:ln>
        </p:spPr>
      </p:sp>
      <p:sp>
        <p:nvSpPr>
          <p:cNvPr id="67" name="Shape 67"/>
          <p:cNvSpPr txBox="1">
            <a:spLocks noGrp="1"/>
          </p:cNvSpPr>
          <p:nvPr>
            <p:ph type="body" idx="1"/>
          </p:nvPr>
        </p:nvSpPr>
        <p:spPr>
          <a:xfrm>
            <a:off x="629841" y="2057400"/>
            <a:ext cx="2949298" cy="3811499"/>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69" name="Shape 69"/>
          <p:cNvSpPr txBox="1">
            <a:spLocks noGrp="1"/>
          </p:cNvSpPr>
          <p:nvPr>
            <p:ph type="ftr" idx="11"/>
          </p:nvPr>
        </p:nvSpPr>
        <p:spPr>
          <a:xfrm>
            <a:off x="3028950" y="6356351"/>
            <a:ext cx="3086098"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70" name="Shape 70"/>
          <p:cNvSpPr txBox="1">
            <a:spLocks noGrp="1"/>
          </p:cNvSpPr>
          <p:nvPr>
            <p:ph type="sldNum" idx="12"/>
          </p:nvPr>
        </p:nvSpPr>
        <p:spPr>
          <a:xfrm>
            <a:off x="6457950" y="6356351"/>
            <a:ext cx="2057400" cy="3650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28650" y="365126"/>
            <a:ext cx="7886700" cy="1325700"/>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96398" y="57872"/>
            <a:ext cx="4351198" cy="7886700"/>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Calibri"/>
              <a:buChar char="•"/>
              <a:defRPr/>
            </a:lvl1pPr>
            <a:lvl2pPr marL="685800" indent="101600" algn="l" rtl="0">
              <a:lnSpc>
                <a:spcPct val="90000"/>
              </a:lnSpc>
              <a:spcBef>
                <a:spcPts val="500"/>
              </a:spcBef>
              <a:buClr>
                <a:schemeClr val="dk1"/>
              </a:buClr>
              <a:buFont typeface="Calibri"/>
              <a:buChar char="•"/>
              <a:defRPr/>
            </a:lvl2pPr>
            <a:lvl3pPr marL="1143000" indent="76200" algn="l" rtl="0">
              <a:lnSpc>
                <a:spcPct val="90000"/>
              </a:lnSpc>
              <a:spcBef>
                <a:spcPts val="500"/>
              </a:spcBef>
              <a:buClr>
                <a:schemeClr val="dk1"/>
              </a:buClr>
              <a:buFont typeface="Calibri"/>
              <a:buChar char="•"/>
              <a:defRPr/>
            </a:lvl3pPr>
            <a:lvl4pPr marL="1600200" indent="63500" algn="l" rtl="0">
              <a:lnSpc>
                <a:spcPct val="90000"/>
              </a:lnSpc>
              <a:spcBef>
                <a:spcPts val="500"/>
              </a:spcBef>
              <a:buClr>
                <a:schemeClr val="dk1"/>
              </a:buClr>
              <a:buFont typeface="Calibri"/>
              <a:buChar char="•"/>
              <a:defRPr/>
            </a:lvl4pPr>
            <a:lvl5pPr marL="2057400" indent="63500" algn="l" rtl="0">
              <a:lnSpc>
                <a:spcPct val="90000"/>
              </a:lnSpc>
              <a:spcBef>
                <a:spcPts val="500"/>
              </a:spcBef>
              <a:buClr>
                <a:schemeClr val="dk1"/>
              </a:buClr>
              <a:buFont typeface="Calibri"/>
              <a:buChar char="•"/>
              <a:defRPr/>
            </a:lvl5pPr>
            <a:lvl6pPr marL="2514600" indent="63500" algn="l" rtl="0">
              <a:lnSpc>
                <a:spcPct val="90000"/>
              </a:lnSpc>
              <a:spcBef>
                <a:spcPts val="500"/>
              </a:spcBef>
              <a:buClr>
                <a:schemeClr val="dk1"/>
              </a:buClr>
              <a:buFont typeface="Calibri"/>
              <a:buChar char="•"/>
              <a:defRPr/>
            </a:lvl6pPr>
            <a:lvl7pPr marL="2971800" indent="63500" algn="l" rtl="0">
              <a:lnSpc>
                <a:spcPct val="90000"/>
              </a:lnSpc>
              <a:spcBef>
                <a:spcPts val="500"/>
              </a:spcBef>
              <a:buClr>
                <a:schemeClr val="dk1"/>
              </a:buClr>
              <a:buFont typeface="Calibri"/>
              <a:buChar char="•"/>
              <a:defRPr/>
            </a:lvl7pPr>
            <a:lvl8pPr marL="3429000" indent="63500" algn="l" rtl="0">
              <a:lnSpc>
                <a:spcPct val="90000"/>
              </a:lnSpc>
              <a:spcBef>
                <a:spcPts val="500"/>
              </a:spcBef>
              <a:buClr>
                <a:schemeClr val="dk1"/>
              </a:buClr>
              <a:buFont typeface="Calibri"/>
              <a:buChar char="•"/>
              <a:defRPr/>
            </a:lvl8pPr>
            <a:lvl9pPr marL="3886200" indent="63500" algn="l" rtl="0">
              <a:lnSpc>
                <a:spcPct val="90000"/>
              </a:lnSpc>
              <a:spcBef>
                <a:spcPts val="500"/>
              </a:spcBef>
              <a:buClr>
                <a:schemeClr val="dk1"/>
              </a:buClr>
              <a:buFont typeface="Calibri"/>
              <a:buChar char="•"/>
              <a:defRPr/>
            </a:lvl9pPr>
          </a:lstStyle>
          <a:p>
            <a:endParaRPr/>
          </a:p>
        </p:txBody>
      </p:sp>
      <p:sp>
        <p:nvSpPr>
          <p:cNvPr id="74" name="Shape 74"/>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75" name="Shape 75"/>
          <p:cNvSpPr txBox="1">
            <a:spLocks noGrp="1"/>
          </p:cNvSpPr>
          <p:nvPr>
            <p:ph type="ftr" idx="11"/>
          </p:nvPr>
        </p:nvSpPr>
        <p:spPr>
          <a:xfrm>
            <a:off x="3028950" y="6356351"/>
            <a:ext cx="3086098"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76" name="Shape 76"/>
          <p:cNvSpPr txBox="1">
            <a:spLocks noGrp="1"/>
          </p:cNvSpPr>
          <p:nvPr>
            <p:ph type="sldNum" idx="12"/>
          </p:nvPr>
        </p:nvSpPr>
        <p:spPr>
          <a:xfrm>
            <a:off x="6457950" y="6356351"/>
            <a:ext cx="2057400" cy="3650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700"/>
          </a:xfrm>
          <a:prstGeom prst="rect">
            <a:avLst/>
          </a:prstGeom>
          <a:noFill/>
          <a:ln>
            <a:noFill/>
          </a:ln>
        </p:spPr>
        <p:txBody>
          <a:bodyPr lIns="91425" tIns="91425" rIns="91425" bIns="91425" anchor="ctr" anchorCtr="0"/>
          <a:lstStyle>
            <a:lvl1pPr marL="0" marR="0" indent="0" algn="l" rtl="0">
              <a:lnSpc>
                <a:spcPct val="90000"/>
              </a:lnSpc>
              <a:spcBef>
                <a:spcPts val="0"/>
              </a:spcBef>
              <a:spcAft>
                <a:spcPts val="0"/>
              </a:spcAft>
              <a:buClr>
                <a:schemeClr val="dk1"/>
              </a:buClr>
              <a:buFont typeface="Calibri"/>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10" name="Shape 10"/>
          <p:cNvSpPr txBox="1">
            <a:spLocks noGrp="1"/>
          </p:cNvSpPr>
          <p:nvPr>
            <p:ph type="body" idx="1"/>
          </p:nvPr>
        </p:nvSpPr>
        <p:spPr>
          <a:xfrm>
            <a:off x="628650" y="1825625"/>
            <a:ext cx="7886700" cy="4351198"/>
          </a:xfrm>
          <a:prstGeom prst="rect">
            <a:avLst/>
          </a:prstGeom>
          <a:noFill/>
          <a:ln>
            <a:noFill/>
          </a:ln>
        </p:spPr>
        <p:txBody>
          <a:bodyPr lIns="91425" tIns="91425" rIns="91425" bIns="91425" anchor="t" anchorCtr="0"/>
          <a:lstStyle>
            <a:lvl1pPr marL="228600" marR="0" indent="127000" algn="l" rtl="0">
              <a:lnSpc>
                <a:spcPct val="90000"/>
              </a:lnSpc>
              <a:spcBef>
                <a:spcPts val="10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1pPr>
            <a:lvl2pPr marL="685800" marR="0" indent="101600" algn="l" rtl="0">
              <a:lnSpc>
                <a:spcPct val="90000"/>
              </a:lnSpc>
              <a:spcBef>
                <a:spcPts val="5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2pPr>
            <a:lvl3pPr marL="1143000" marR="0" indent="76200" algn="l" rtl="0">
              <a:lnSpc>
                <a:spcPct val="90000"/>
              </a:lnSpc>
              <a:spcBef>
                <a:spcPts val="5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3pPr>
            <a:lvl4pPr marL="1600200" marR="0" indent="63500" algn="l" rtl="0">
              <a:lnSpc>
                <a:spcPct val="90000"/>
              </a:lnSpc>
              <a:spcBef>
                <a:spcPts val="5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4pPr>
            <a:lvl5pPr marL="2057400" marR="0" indent="63500" algn="l" rtl="0">
              <a:lnSpc>
                <a:spcPct val="90000"/>
              </a:lnSpc>
              <a:spcBef>
                <a:spcPts val="5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5pPr>
            <a:lvl6pPr marL="2514600" marR="0" indent="63500" algn="l" rtl="0">
              <a:lnSpc>
                <a:spcPct val="90000"/>
              </a:lnSpc>
              <a:spcBef>
                <a:spcPts val="5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6pPr>
            <a:lvl7pPr marL="2971800" marR="0" indent="63500" algn="l" rtl="0">
              <a:lnSpc>
                <a:spcPct val="90000"/>
              </a:lnSpc>
              <a:spcBef>
                <a:spcPts val="5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7pPr>
            <a:lvl8pPr marL="3429000" marR="0" indent="63500" algn="l" rtl="0">
              <a:lnSpc>
                <a:spcPct val="90000"/>
              </a:lnSpc>
              <a:spcBef>
                <a:spcPts val="5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8pPr>
            <a:lvl9pPr marL="3886200" marR="0" indent="63500" algn="l" rtl="0">
              <a:lnSpc>
                <a:spcPct val="90000"/>
              </a:lnSpc>
              <a:spcBef>
                <a:spcPts val="5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rtl val="0"/>
              </a:defRPr>
            </a:lvl9pPr>
          </a:lstStyle>
          <a:p>
            <a:endParaRPr/>
          </a:p>
        </p:txBody>
      </p:sp>
      <p:sp>
        <p:nvSpPr>
          <p:cNvPr id="11" name="Shape 11"/>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2" name="Shape 12"/>
          <p:cNvSpPr txBox="1">
            <a:spLocks noGrp="1"/>
          </p:cNvSpPr>
          <p:nvPr>
            <p:ph type="ftr" idx="11"/>
          </p:nvPr>
        </p:nvSpPr>
        <p:spPr>
          <a:xfrm>
            <a:off x="3028950" y="6356351"/>
            <a:ext cx="3086098"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3" name="Shape 13"/>
          <p:cNvSpPr txBox="1">
            <a:spLocks noGrp="1"/>
          </p:cNvSpPr>
          <p:nvPr>
            <p:ph type="sldNum" idx="12"/>
          </p:nvPr>
        </p:nvSpPr>
        <p:spPr>
          <a:xfrm>
            <a:off x="6457950" y="6356351"/>
            <a:ext cx="2057400" cy="3650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zlnnnov@mail.ru"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mailto:ya.irinar2013@yandex.ru" TargetMode="External"/><Relationship Id="rId4" Type="http://schemas.openxmlformats.org/officeDocument/2006/relationships/hyperlink" Target="mailto:zlnnnov@mail.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a:stretch/>
        </p:blipFill>
        <p:spPr>
          <a:xfrm>
            <a:off x="0" y="1484312"/>
            <a:ext cx="9144000" cy="4078200"/>
          </a:xfrm>
          <a:prstGeom prst="rect">
            <a:avLst/>
          </a:prstGeom>
          <a:noFill/>
          <a:ln>
            <a:noFill/>
          </a:ln>
        </p:spPr>
      </p:pic>
      <p:sp>
        <p:nvSpPr>
          <p:cNvPr id="85" name="Shape 85"/>
          <p:cNvSpPr txBox="1"/>
          <p:nvPr/>
        </p:nvSpPr>
        <p:spPr>
          <a:xfrm>
            <a:off x="468312" y="2605150"/>
            <a:ext cx="8223300" cy="9233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ru-RU" sz="5400" b="0" i="0" u="none" strike="noStrike" cap="none" baseline="0">
                <a:solidFill>
                  <a:schemeClr val="lt1"/>
                </a:solidFill>
                <a:latin typeface="Calibri"/>
                <a:ea typeface="Calibri"/>
                <a:cs typeface="Calibri"/>
                <a:sym typeface="Calibri"/>
                <a:rtl val="0"/>
              </a:rPr>
              <a:t>Заголовок</a:t>
            </a:r>
          </a:p>
        </p:txBody>
      </p:sp>
      <p:sp>
        <p:nvSpPr>
          <p:cNvPr id="86" name="Shape 86"/>
          <p:cNvSpPr txBox="1"/>
          <p:nvPr/>
        </p:nvSpPr>
        <p:spPr>
          <a:xfrm>
            <a:off x="468312" y="3648262"/>
            <a:ext cx="8223300" cy="6461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ru-RU" sz="3600" b="0" i="0" u="none" strike="noStrike" cap="none" baseline="0">
                <a:solidFill>
                  <a:schemeClr val="lt1"/>
                </a:solidFill>
                <a:latin typeface="Calibri"/>
                <a:ea typeface="Calibri"/>
                <a:cs typeface="Calibri"/>
                <a:sym typeface="Calibri"/>
                <a:rtl val="0"/>
              </a:rPr>
              <a:t>Подзаголовок презентации</a:t>
            </a:r>
          </a:p>
        </p:txBody>
      </p:sp>
      <p:pic>
        <p:nvPicPr>
          <p:cNvPr id="87" name="Shape 8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1484312"/>
            <a:ext cx="9144000" cy="4078200"/>
          </a:xfrm>
          <a:prstGeom prst="rect">
            <a:avLst/>
          </a:prstGeom>
          <a:noFill/>
          <a:ln>
            <a:noFill/>
          </a:ln>
        </p:spPr>
      </p:pic>
      <p:sp>
        <p:nvSpPr>
          <p:cNvPr id="88" name="Shape 88"/>
          <p:cNvSpPr txBox="1"/>
          <p:nvPr/>
        </p:nvSpPr>
        <p:spPr>
          <a:xfrm>
            <a:off x="468312" y="2605150"/>
            <a:ext cx="8223300" cy="923399"/>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ru-RU" sz="3200" b="1" i="0" u="none" strike="noStrike" cap="none" baseline="0">
                <a:solidFill>
                  <a:srgbClr val="F3F3F3"/>
                </a:solidFill>
                <a:latin typeface="Arial"/>
                <a:ea typeface="Arial"/>
                <a:cs typeface="Arial"/>
                <a:sym typeface="Arial"/>
                <a:rtl val="0"/>
              </a:rPr>
              <a:t>Цифровая 3D-медицина</a:t>
            </a:r>
          </a:p>
          <a:p>
            <a:pPr marL="0" marR="0" lvl="0" indent="0" algn="ctr" rtl="0">
              <a:lnSpc>
                <a:spcPct val="100000"/>
              </a:lnSpc>
              <a:spcBef>
                <a:spcPts val="0"/>
              </a:spcBef>
              <a:spcAft>
                <a:spcPts val="0"/>
              </a:spcAft>
              <a:buClr>
                <a:schemeClr val="lt1"/>
              </a:buClr>
              <a:buFont typeface="Calibri"/>
              <a:buNone/>
            </a:pPr>
            <a:endParaRPr sz="3000" b="1" i="0" u="none" strike="noStrike" cap="none" baseline="0">
              <a:solidFill>
                <a:srgbClr val="F3F3F3"/>
              </a:solidFill>
              <a:latin typeface="Arial"/>
              <a:ea typeface="Arial"/>
              <a:cs typeface="Arial"/>
              <a:sym typeface="Arial"/>
              <a:rtl val="0"/>
            </a:endParaRPr>
          </a:p>
        </p:txBody>
      </p:sp>
      <p:sp>
        <p:nvSpPr>
          <p:cNvPr id="89" name="Shape 89"/>
          <p:cNvSpPr txBox="1"/>
          <p:nvPr/>
        </p:nvSpPr>
        <p:spPr>
          <a:xfrm>
            <a:off x="468312" y="3648262"/>
            <a:ext cx="8223300" cy="6461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ru-RU" sz="1800" b="0" i="0" u="none" strike="noStrike" cap="none" baseline="0">
                <a:solidFill>
                  <a:schemeClr val="lt1"/>
                </a:solidFill>
                <a:latin typeface="Arial"/>
                <a:ea typeface="Arial"/>
                <a:cs typeface="Arial"/>
                <a:sym typeface="Arial"/>
                <a:rtl val="0"/>
              </a:rPr>
              <a:t>Результаты в области компьютерной графики и геометрического моделирования</a:t>
            </a:r>
          </a:p>
        </p:txBody>
      </p:sp>
      <p:sp>
        <p:nvSpPr>
          <p:cNvPr id="90" name="Shape 90"/>
          <p:cNvSpPr/>
          <p:nvPr/>
        </p:nvSpPr>
        <p:spPr>
          <a:xfrm>
            <a:off x="0" y="5029200"/>
            <a:ext cx="9144000" cy="1828499"/>
          </a:xfrm>
          <a:prstGeom prst="rect">
            <a:avLst/>
          </a:prstGeom>
          <a:solidFill>
            <a:srgbClr val="0064A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91" name="Shape 91"/>
          <p:cNvSpPr/>
          <p:nvPr/>
        </p:nvSpPr>
        <p:spPr>
          <a:xfrm>
            <a:off x="0" y="0"/>
            <a:ext cx="9144000" cy="1185900"/>
          </a:xfrm>
          <a:prstGeom prst="rect">
            <a:avLst/>
          </a:prstGeom>
          <a:solidFill>
            <a:srgbClr val="0064A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92" name="Shape 92"/>
          <p:cNvSpPr/>
          <p:nvPr/>
        </p:nvSpPr>
        <p:spPr>
          <a:xfrm>
            <a:off x="-75" y="1172425"/>
            <a:ext cx="9144000" cy="4390200"/>
          </a:xfrm>
          <a:prstGeom prst="rect">
            <a:avLst/>
          </a:prstGeom>
          <a:solidFill>
            <a:srgbClr val="1381C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93" name="Shape 93"/>
          <p:cNvSpPr txBox="1"/>
          <p:nvPr/>
        </p:nvSpPr>
        <p:spPr>
          <a:xfrm>
            <a:off x="146460" y="1008855"/>
            <a:ext cx="8850923" cy="2632117"/>
          </a:xfrm>
          <a:prstGeom prst="rect">
            <a:avLst/>
          </a:prstGeom>
          <a:noFill/>
          <a:ln>
            <a:noFill/>
          </a:ln>
        </p:spPr>
        <p:txBody>
          <a:bodyPr lIns="91425" tIns="45700" rIns="91425" bIns="45700" anchor="t" anchorCtr="0">
            <a:noAutofit/>
          </a:bodyPr>
          <a:lstStyle/>
          <a:p>
            <a:pPr lvl="0" algn="ctr">
              <a:lnSpc>
                <a:spcPct val="115000"/>
              </a:lnSpc>
              <a:buClr>
                <a:schemeClr val="dk1"/>
              </a:buClr>
              <a:buSzPct val="25000"/>
            </a:pPr>
            <a:r>
              <a:rPr lang="ru-RU" sz="3600" b="1" dirty="0">
                <a:solidFill>
                  <a:srgbClr val="F3F3F3"/>
                </a:solidFill>
              </a:rPr>
              <a:t>Об использовании </a:t>
            </a:r>
          </a:p>
          <a:p>
            <a:pPr lvl="0" algn="ctr">
              <a:lnSpc>
                <a:spcPct val="115000"/>
              </a:lnSpc>
              <a:buClr>
                <a:schemeClr val="dk1"/>
              </a:buClr>
              <a:buSzPct val="25000"/>
            </a:pPr>
            <a:r>
              <a:rPr lang="ru-RU" sz="3600" b="1" dirty="0">
                <a:solidFill>
                  <a:srgbClr val="F3F3F3"/>
                </a:solidFill>
              </a:rPr>
              <a:t>метода конкретных ситуаций </a:t>
            </a:r>
          </a:p>
          <a:p>
            <a:pPr lvl="0" algn="ctr">
              <a:lnSpc>
                <a:spcPct val="115000"/>
              </a:lnSpc>
              <a:buClr>
                <a:schemeClr val="dk1"/>
              </a:buClr>
              <a:buSzPct val="25000"/>
            </a:pPr>
            <a:r>
              <a:rPr lang="ru-RU" sz="3600" b="1" dirty="0">
                <a:solidFill>
                  <a:srgbClr val="F3F3F3"/>
                </a:solidFill>
              </a:rPr>
              <a:t>кафедрой психологии управления ФСН ННГУ им. Н. И. Лобачевского</a:t>
            </a:r>
            <a:endParaRPr lang="ru-RU" sz="3600" b="1" i="0" u="none" strike="noStrike" cap="none" baseline="0" dirty="0">
              <a:solidFill>
                <a:srgbClr val="F3F3F3"/>
              </a:solidFill>
              <a:sym typeface="Arial"/>
              <a:rtl val="0"/>
            </a:endParaRPr>
          </a:p>
          <a:p>
            <a:pPr marL="0" marR="0" lvl="0" indent="0" algn="ctr" rtl="0">
              <a:lnSpc>
                <a:spcPct val="100000"/>
              </a:lnSpc>
              <a:spcBef>
                <a:spcPts val="0"/>
              </a:spcBef>
              <a:spcAft>
                <a:spcPts val="0"/>
              </a:spcAft>
              <a:buClr>
                <a:schemeClr val="lt1"/>
              </a:buClr>
              <a:buFont typeface="Calibri"/>
              <a:buNone/>
            </a:pPr>
            <a:endParaRPr sz="3000" b="1" i="0" u="none" strike="noStrike" cap="none" baseline="0" dirty="0">
              <a:solidFill>
                <a:srgbClr val="F3F3F3"/>
              </a:solidFill>
              <a:latin typeface="Arial"/>
              <a:ea typeface="Arial"/>
              <a:cs typeface="Arial"/>
              <a:sym typeface="Arial"/>
              <a:rtl val="0"/>
            </a:endParaRPr>
          </a:p>
        </p:txBody>
      </p:sp>
      <p:pic>
        <p:nvPicPr>
          <p:cNvPr id="95" name="Shape 9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92425" y="269850"/>
            <a:ext cx="2175900" cy="610500"/>
          </a:xfrm>
          <a:prstGeom prst="rect">
            <a:avLst/>
          </a:prstGeom>
          <a:noFill/>
          <a:ln>
            <a:noFill/>
          </a:ln>
        </p:spPr>
      </p:pic>
      <p:sp>
        <p:nvSpPr>
          <p:cNvPr id="2" name="TextBox 1"/>
          <p:cNvSpPr txBox="1"/>
          <p:nvPr/>
        </p:nvSpPr>
        <p:spPr>
          <a:xfrm>
            <a:off x="1417244" y="6056217"/>
            <a:ext cx="6309360" cy="369332"/>
          </a:xfrm>
          <a:prstGeom prst="rect">
            <a:avLst/>
          </a:prstGeom>
          <a:noFill/>
        </p:spPr>
        <p:txBody>
          <a:bodyPr wrap="square" rtlCol="0">
            <a:spAutoFit/>
          </a:bodyPr>
          <a:lstStyle/>
          <a:p>
            <a:pPr algn="ctr"/>
            <a:r>
              <a:rPr lang="ru-RU" sz="1800">
                <a:solidFill>
                  <a:schemeClr val="bg1"/>
                </a:solidFill>
              </a:rPr>
              <a:t>Нижний Новгород, 2020</a:t>
            </a:r>
          </a:p>
        </p:txBody>
      </p:sp>
      <p:sp>
        <p:nvSpPr>
          <p:cNvPr id="16" name="Shape 94"/>
          <p:cNvSpPr txBox="1"/>
          <p:nvPr/>
        </p:nvSpPr>
        <p:spPr>
          <a:xfrm>
            <a:off x="468312" y="3971361"/>
            <a:ext cx="8223300" cy="508845"/>
          </a:xfrm>
          <a:prstGeom prst="rect">
            <a:avLst/>
          </a:prstGeom>
          <a:noFill/>
          <a:ln>
            <a:noFill/>
          </a:ln>
        </p:spPr>
        <p:txBody>
          <a:bodyPr lIns="91425" tIns="45700" rIns="91425" bIns="45700" anchor="t" anchorCtr="0">
            <a:noAutofit/>
          </a:bodyPr>
          <a:lstStyle/>
          <a:p>
            <a:pPr lvl="0" algn="ctr">
              <a:buClr>
                <a:schemeClr val="lt1"/>
              </a:buClr>
              <a:buSzPct val="25000"/>
            </a:pPr>
            <a:r>
              <a:rPr lang="ru-RU" sz="2400" dirty="0">
                <a:solidFill>
                  <a:schemeClr val="lt1"/>
                </a:solidFill>
              </a:rPr>
              <a:t>Людмила Николаевна Захарова, </a:t>
            </a:r>
            <a:r>
              <a:rPr lang="ru-RU" sz="2400" dirty="0" err="1">
                <a:solidFill>
                  <a:schemeClr val="lt1"/>
                </a:solidFill>
              </a:rPr>
              <a:t>д.психол.н</a:t>
            </a:r>
            <a:r>
              <a:rPr lang="ru-RU" sz="2400" dirty="0">
                <a:solidFill>
                  <a:schemeClr val="lt1"/>
                </a:solidFill>
              </a:rPr>
              <a:t>., проф., </a:t>
            </a:r>
            <a:r>
              <a:rPr lang="en-US" sz="2400" dirty="0">
                <a:solidFill>
                  <a:schemeClr val="tx1"/>
                </a:solidFill>
                <a:hlinkClick r:id="rId6"/>
              </a:rPr>
              <a:t>zlnnnov@mail.ru</a:t>
            </a:r>
            <a:endParaRPr lang="ru-RU" sz="2400" dirty="0">
              <a:solidFill>
                <a:schemeClr val="tx1"/>
              </a:solidFill>
            </a:endParaRPr>
          </a:p>
          <a:p>
            <a:pPr lvl="0" algn="ctr">
              <a:buClr>
                <a:schemeClr val="lt1"/>
              </a:buClr>
              <a:buSzPct val="25000"/>
            </a:pPr>
            <a:endParaRPr lang="ru-RU" sz="2400" dirty="0">
              <a:solidFill>
                <a:schemeClr val="lt1"/>
              </a:solidFill>
            </a:endParaRPr>
          </a:p>
          <a:p>
            <a:pPr lvl="0" algn="ctr">
              <a:buClr>
                <a:schemeClr val="lt1"/>
              </a:buClr>
              <a:buSzPct val="25000"/>
            </a:pPr>
            <a:r>
              <a:rPr lang="ru-RU" sz="2400" dirty="0">
                <a:solidFill>
                  <a:schemeClr val="lt1"/>
                </a:solidFill>
              </a:rPr>
              <a:t>Спикер - Ромашова Ирина Борисовна, д.э.н., профессор кафедры ПУ, 89056679639</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cf.ppt-online.org/files/slide/5/5KUB1g47mYklArWb2eVixwZSMH0qzh3P8yIELJ/slide-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2" y="1005840"/>
            <a:ext cx="9155921" cy="585216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59130" y="228780"/>
            <a:ext cx="8347710" cy="1325700"/>
          </a:xfrm>
        </p:spPr>
        <p:txBody>
          <a:bodyPr/>
          <a:lstStyle/>
          <a:p>
            <a:r>
              <a:rPr lang="ru-RU" sz="2800" b="1" dirty="0">
                <a:latin typeface="Times New Roman" panose="02020603050405020304" pitchFamily="18" charset="0"/>
                <a:ea typeface="Calibri" panose="020F0502020204030204" pitchFamily="34" charset="0"/>
              </a:rPr>
              <a:t>Сюжетные кейсы с содержательной детализацией</a:t>
            </a:r>
            <a:br>
              <a:rPr lang="ru-RU" sz="2800" b="1" dirty="0">
                <a:latin typeface="Times New Roman" panose="02020603050405020304" pitchFamily="18" charset="0"/>
                <a:ea typeface="Calibri" panose="020F0502020204030204" pitchFamily="34" charset="0"/>
                <a:cs typeface="Times New Roman" panose="02020603050405020304" pitchFamily="18" charset="0"/>
              </a:rPr>
            </a:br>
            <a:endParaRPr lang="ru-RU" sz="2800" b="1" dirty="0"/>
          </a:p>
        </p:txBody>
      </p:sp>
    </p:spTree>
    <p:extLst>
      <p:ext uri="{BB962C8B-B14F-4D97-AF65-F5344CB8AC3E}">
        <p14:creationId xmlns:p14="http://schemas.microsoft.com/office/powerpoint/2010/main" val="3355688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900igr.net/up/datas/203806/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18"/>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descr=" "/>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023360"/>
            <a:ext cx="5562600" cy="2834640"/>
          </a:xfrm>
          <a:prstGeom prst="rect">
            <a:avLst/>
          </a:prstGeom>
          <a:noFill/>
          <a:ln>
            <a:noFill/>
          </a:ln>
        </p:spPr>
      </p:pic>
      <p:pic>
        <p:nvPicPr>
          <p:cNvPr id="4" name="Shape 14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031160" y="9925"/>
            <a:ext cx="1817674" cy="508625"/>
          </a:xfrm>
          <a:prstGeom prst="rect">
            <a:avLst/>
          </a:prstGeom>
          <a:noFill/>
          <a:ln>
            <a:noFill/>
          </a:ln>
        </p:spPr>
      </p:pic>
    </p:spTree>
    <p:extLst>
      <p:ext uri="{BB962C8B-B14F-4D97-AF65-F5344CB8AC3E}">
        <p14:creationId xmlns:p14="http://schemas.microsoft.com/office/powerpoint/2010/main" val="4186568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ds01.infourok.ru/uploads/ex/1018/00008547-a77bee7a/im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421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p:cNvPicPr preferRelativeResize="0"/>
          <p:nvPr/>
        </p:nvPicPr>
        <p:blipFill rotWithShape="1">
          <a:blip r:embed="rId3">
            <a:alphaModFix/>
          </a:blip>
          <a:srcRect/>
          <a:stretch/>
        </p:blipFill>
        <p:spPr>
          <a:xfrm>
            <a:off x="6284400" y="69648"/>
            <a:ext cx="1817674" cy="508625"/>
          </a:xfrm>
          <a:prstGeom prst="rect">
            <a:avLst/>
          </a:prstGeom>
          <a:noFill/>
          <a:ln>
            <a:noFill/>
          </a:ln>
        </p:spPr>
      </p:pic>
      <p:sp>
        <p:nvSpPr>
          <p:cNvPr id="147" name="Shape 147"/>
          <p:cNvSpPr/>
          <p:nvPr/>
        </p:nvSpPr>
        <p:spPr>
          <a:xfrm>
            <a:off x="0" y="68225"/>
            <a:ext cx="392100" cy="481200"/>
          </a:xfrm>
          <a:prstGeom prst="rect">
            <a:avLst/>
          </a:prstGeom>
          <a:solidFill>
            <a:srgbClr val="0064A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49" name="Shape 149"/>
          <p:cNvSpPr txBox="1"/>
          <p:nvPr/>
        </p:nvSpPr>
        <p:spPr>
          <a:xfrm>
            <a:off x="134282" y="549425"/>
            <a:ext cx="8843463" cy="6308575"/>
          </a:xfrm>
          <a:prstGeom prst="rect">
            <a:avLst/>
          </a:prstGeom>
          <a:noFill/>
          <a:ln>
            <a:noFill/>
          </a:ln>
        </p:spPr>
        <p:txBody>
          <a:bodyPr lIns="91425" tIns="45700" rIns="91425" bIns="45700" anchor="t" anchorCtr="0">
            <a:noAutofit/>
          </a:bodyPr>
          <a:lstStyle/>
          <a:p>
            <a:pPr indent="457200" algn="ctr">
              <a:lnSpc>
                <a:spcPct val="120000"/>
              </a:lnSpc>
            </a:pPr>
            <a:r>
              <a:rPr lang="ru-RU" sz="2000" b="1" dirty="0">
                <a:latin typeface="Times New Roman" panose="02020603050405020304" pitchFamily="18" charset="0"/>
                <a:ea typeface="Calibri" panose="020F0502020204030204" pitchFamily="34" charset="0"/>
              </a:rPr>
              <a:t>Кейсы с заданным альтернативным содержанием</a:t>
            </a:r>
            <a:r>
              <a:rPr lang="ru-RU" sz="2000" b="1" dirty="0">
                <a:latin typeface="Times New Roman" panose="02020603050405020304" pitchFamily="18" charset="0"/>
                <a:ea typeface="Calibri" panose="020F0502020204030204" pitchFamily="34" charset="0"/>
                <a:cs typeface="Times New Roman" panose="02020603050405020304" pitchFamily="18" charset="0"/>
              </a:rPr>
              <a:t>:</a:t>
            </a:r>
          </a:p>
          <a:p>
            <a:pPr algn="just">
              <a:tabLst>
                <a:tab pos="222250" algn="l"/>
                <a:tab pos="270510" algn="l"/>
              </a:tabLst>
            </a:pPr>
            <a:r>
              <a:rPr lang="ru-RU" sz="1800" dirty="0">
                <a:latin typeface="Times New Roman" panose="02020603050405020304" pitchFamily="18" charset="0"/>
                <a:ea typeface="Calibri" panose="020F0502020204030204" pitchFamily="34" charset="0"/>
              </a:rPr>
              <a:t>Цель:</a:t>
            </a:r>
            <a:r>
              <a:rPr lang="ru-RU" sz="1800" b="1" dirty="0">
                <a:latin typeface="Times New Roman" panose="02020603050405020304" pitchFamily="18" charset="0"/>
                <a:ea typeface="Calibri" panose="020F0502020204030204" pitchFamily="34" charset="0"/>
              </a:rPr>
              <a:t> Определение подходов к изменению организационной культуры, мотивированию и стилю управленческого взаимодействия при разных философиях ведения бизнеса</a:t>
            </a:r>
          </a:p>
          <a:p>
            <a:pPr algn="just">
              <a:spcBef>
                <a:spcPts val="600"/>
              </a:spcBef>
            </a:pPr>
            <a:r>
              <a:rPr lang="ru-RU" sz="1800" dirty="0">
                <a:latin typeface="Times New Roman" panose="02020603050405020304" pitchFamily="18" charset="0"/>
                <a:ea typeface="Calibri" panose="020F0502020204030204" pitchFamily="34" charset="0"/>
              </a:rPr>
              <a:t>Пример фрагмента ситуации: </a:t>
            </a:r>
          </a:p>
          <a:p>
            <a:pPr algn="ctr"/>
            <a:r>
              <a:rPr lang="ru-RU" sz="1800" b="1" dirty="0">
                <a:latin typeface="Times New Roman" panose="02020603050405020304" pitchFamily="18" charset="0"/>
                <a:ea typeface="Calibri" panose="020F0502020204030204" pitchFamily="34" charset="0"/>
              </a:rPr>
              <a:t>Философия Петра Романова</a:t>
            </a:r>
            <a:endParaRPr lang="ru-RU" sz="1800" dirty="0">
              <a:latin typeface="Times New Roman" panose="02020603050405020304" pitchFamily="18" charset="0"/>
              <a:ea typeface="Calibri" panose="020F0502020204030204" pitchFamily="34" charset="0"/>
            </a:endParaRPr>
          </a:p>
          <a:p>
            <a:pPr indent="342000" algn="just"/>
            <a:r>
              <a:rPr lang="ru-RU" sz="1800" dirty="0">
                <a:latin typeface="Times New Roman" panose="02020603050405020304" pitchFamily="18" charset="0"/>
                <a:ea typeface="Times New Roman" panose="02020603050405020304" pitchFamily="18" charset="0"/>
              </a:rPr>
              <a:t>Петр Романов считал, что успех его бизнеса определялся следующими причинами:</a:t>
            </a:r>
            <a:endParaRPr lang="ru-RU" sz="1000" dirty="0">
              <a:latin typeface="Arial" panose="020B0604020202020204" pitchFamily="34" charset="0"/>
              <a:ea typeface="Times New Roman" panose="02020603050405020304" pitchFamily="18" charset="0"/>
            </a:endParaRPr>
          </a:p>
          <a:p>
            <a:pPr lvl="0" indent="-342900" algn="just">
              <a:buFont typeface="+mj-lt"/>
              <a:buAutoNum type="arabicPeriod"/>
            </a:pPr>
            <a:r>
              <a:rPr lang="ru-RU" sz="1800" dirty="0">
                <a:latin typeface="Times New Roman" panose="02020603050405020304" pitchFamily="18" charset="0"/>
                <a:ea typeface="Times New Roman" panose="02020603050405020304" pitchFamily="18" charset="0"/>
              </a:rPr>
              <a:t>Люди хотят быть великими. И если это не так, то случается это по причине того, что этого не хочет руководство.</a:t>
            </a:r>
            <a:endParaRPr lang="ru-RU" sz="1000" dirty="0">
              <a:latin typeface="Arial" panose="020B0604020202020204" pitchFamily="34" charset="0"/>
              <a:ea typeface="Times New Roman" panose="02020603050405020304" pitchFamily="18" charset="0"/>
            </a:endParaRPr>
          </a:p>
          <a:p>
            <a:pPr lvl="0" indent="-342900" algn="just">
              <a:buFont typeface="+mj-lt"/>
              <a:buAutoNum type="arabicPeriod"/>
            </a:pPr>
            <a:r>
              <a:rPr lang="ru-RU" sz="1800" dirty="0">
                <a:latin typeface="Times New Roman" panose="02020603050405020304" pitchFamily="18" charset="0"/>
                <a:ea typeface="Times New Roman" panose="02020603050405020304" pitchFamily="18" charset="0"/>
              </a:rPr>
              <a:t>Люди выполняют работу на том уровне, который соответствует их ожиданиям. Если говорить людям, что вы от них ожидаете, то можно влиять на уровень выполнения ими своей работы и таким образом мотивировать их.</a:t>
            </a:r>
            <a:endParaRPr lang="ru-RU" sz="1000" dirty="0">
              <a:latin typeface="Arial" panose="020B0604020202020204" pitchFamily="34" charset="0"/>
              <a:ea typeface="Times New Roman" panose="02020603050405020304" pitchFamily="18" charset="0"/>
            </a:endParaRPr>
          </a:p>
          <a:p>
            <a:pPr algn="just"/>
            <a:r>
              <a:rPr lang="ru-RU" sz="1800" dirty="0">
                <a:latin typeface="Times New Roman" panose="02020603050405020304" pitchFamily="18" charset="0"/>
                <a:ea typeface="Times New Roman" panose="02020603050405020304" pitchFamily="18" charset="0"/>
              </a:rPr>
              <a:t>…</a:t>
            </a:r>
            <a:endParaRPr lang="ru-RU" sz="1000" dirty="0">
              <a:latin typeface="Arial" panose="020B0604020202020204" pitchFamily="34" charset="0"/>
              <a:ea typeface="Times New Roman" panose="02020603050405020304" pitchFamily="18" charset="0"/>
            </a:endParaRPr>
          </a:p>
          <a:p>
            <a:pPr algn="ctr"/>
            <a:r>
              <a:rPr lang="ru-RU" sz="1800" b="1" spc="-5" dirty="0">
                <a:latin typeface="Times New Roman" panose="02020603050405020304" pitchFamily="18" charset="0"/>
                <a:ea typeface="Calibri" panose="020F0502020204030204" pitchFamily="34" charset="0"/>
              </a:rPr>
              <a:t>Философия Павла Романова</a:t>
            </a:r>
            <a:endParaRPr lang="ru-RU" sz="1800" dirty="0">
              <a:latin typeface="Times New Roman" panose="02020603050405020304" pitchFamily="18" charset="0"/>
              <a:ea typeface="Calibri" panose="020F0502020204030204" pitchFamily="34" charset="0"/>
            </a:endParaRPr>
          </a:p>
          <a:p>
            <a:pPr indent="342000" algn="just"/>
            <a:r>
              <a:rPr lang="ru-RU" sz="1800" spc="-5" dirty="0">
                <a:latin typeface="Times New Roman" panose="02020603050405020304" pitchFamily="18" charset="0"/>
                <a:ea typeface="Calibri" panose="020F0502020204030204" pitchFamily="34" charset="0"/>
              </a:rPr>
              <a:t>Павел Романов считал, что успех его бизнеса определяется следующими причинами:</a:t>
            </a:r>
            <a:endParaRPr lang="ru-RU" sz="1800" dirty="0">
              <a:latin typeface="Times New Roman" panose="02020603050405020304" pitchFamily="18" charset="0"/>
              <a:ea typeface="Calibri" panose="020F0502020204030204" pitchFamily="34" charset="0"/>
            </a:endParaRPr>
          </a:p>
          <a:p>
            <a:pPr lvl="0" indent="-342000" algn="just">
              <a:buClr>
                <a:srgbClr val="000000"/>
              </a:buClr>
              <a:buFont typeface="+mj-lt"/>
              <a:buAutoNum type="arabicPeriod"/>
            </a:pPr>
            <a:r>
              <a:rPr lang="ru-RU" sz="1800" spc="-5" dirty="0">
                <a:latin typeface="Times New Roman" panose="02020603050405020304" pitchFamily="18" charset="0"/>
                <a:ea typeface="Calibri" panose="020F0502020204030204" pitchFamily="34" charset="0"/>
              </a:rPr>
              <a:t>Слагаемые успеха – это хороший маркетинг, передовые технологии, квалифицированный персонал. Хорош тот</a:t>
            </a:r>
            <a:r>
              <a:rPr lang="ru-RU" sz="1800" dirty="0">
                <a:latin typeface="Times New Roman" panose="02020603050405020304" pitchFamily="18" charset="0"/>
                <a:ea typeface="Calibri" panose="020F0502020204030204" pitchFamily="34" charset="0"/>
              </a:rPr>
              <a:t> руководитель, который обеспечивает такой технологический про</a:t>
            </a:r>
            <a:r>
              <a:rPr lang="ru-RU" sz="1800" spc="-10" dirty="0">
                <a:latin typeface="Times New Roman" panose="02020603050405020304" pitchFamily="18" charset="0"/>
                <a:ea typeface="Calibri" panose="020F0502020204030204" pitchFamily="34" charset="0"/>
              </a:rPr>
              <a:t>цесс, при котором роль   человеческого   фактора   сводится   к минимуму.</a:t>
            </a:r>
            <a:endParaRPr lang="ru-RU" sz="1800" dirty="0">
              <a:latin typeface="Times New Roman" panose="02020603050405020304" pitchFamily="18" charset="0"/>
              <a:ea typeface="Calibri" panose="020F0502020204030204" pitchFamily="34" charset="0"/>
            </a:endParaRPr>
          </a:p>
          <a:p>
            <a:pPr indent="-342000" algn="just"/>
            <a:r>
              <a:rPr lang="ru-RU" sz="1800" dirty="0">
                <a:latin typeface="Times New Roman" panose="02020603050405020304" pitchFamily="18" charset="0"/>
                <a:ea typeface="Calibri" panose="020F0502020204030204" pitchFamily="34" charset="0"/>
              </a:rPr>
              <a:t>2. Работники выполняют работу на  том  уровне,  который обе</a:t>
            </a:r>
            <a:r>
              <a:rPr lang="ru-RU" sz="1800" spc="-5" dirty="0">
                <a:latin typeface="Times New Roman" panose="02020603050405020304" pitchFamily="18" charset="0"/>
                <a:ea typeface="Calibri" panose="020F0502020204030204" pitchFamily="34" charset="0"/>
              </a:rPr>
              <a:t>спечивается контролем   менеджеров,   преданных хозяину производства.</a:t>
            </a:r>
            <a:endParaRPr lang="ru-RU" sz="1800" dirty="0">
              <a:latin typeface="Times New Roman" panose="02020603050405020304" pitchFamily="18" charset="0"/>
              <a:ea typeface="Calibri" panose="020F0502020204030204" pitchFamily="34" charset="0"/>
            </a:endParaRPr>
          </a:p>
          <a:p>
            <a:r>
              <a:rPr lang="ru-RU" sz="1800" dirty="0">
                <a:latin typeface="Times New Roman" panose="02020603050405020304" pitchFamily="18" charset="0"/>
                <a:ea typeface="Calibri" panose="020F0502020204030204" pitchFamily="34" charset="0"/>
              </a:rPr>
              <a:t>…</a:t>
            </a:r>
          </a:p>
        </p:txBody>
      </p:sp>
      <p:sp>
        <p:nvSpPr>
          <p:cNvPr id="150" name="Shape 150"/>
          <p:cNvSpPr/>
          <p:nvPr/>
        </p:nvSpPr>
        <p:spPr>
          <a:xfrm>
            <a:off x="0" y="68250"/>
            <a:ext cx="619498" cy="481200"/>
          </a:xfrm>
          <a:prstGeom prst="parallelogram">
            <a:avLst>
              <a:gd name="adj" fmla="val 39278"/>
            </a:avLst>
          </a:prstGeom>
          <a:solidFill>
            <a:srgbClr val="0064A8"/>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51" name="Shape 151"/>
          <p:cNvSpPr/>
          <p:nvPr/>
        </p:nvSpPr>
        <p:spPr>
          <a:xfrm>
            <a:off x="468312" y="68260"/>
            <a:ext cx="3825298" cy="481200"/>
          </a:xfrm>
          <a:prstGeom prst="parallelogram">
            <a:avLst>
              <a:gd name="adj" fmla="val 39278"/>
            </a:avLst>
          </a:prstGeom>
          <a:solidFill>
            <a:srgbClr val="1381C0"/>
          </a:solidFill>
          <a:ln>
            <a:noFill/>
          </a:ln>
        </p:spPr>
        <p:txBody>
          <a:bodyPr lIns="0" tIns="45700" rIns="0" bIns="720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ru-RU" sz="2000" b="1">
                <a:solidFill>
                  <a:schemeClr val="lt1"/>
                </a:solidFill>
              </a:rPr>
              <a:t>Кейсы</a:t>
            </a:r>
            <a:endParaRPr lang="ru-RU" sz="2000" b="1" i="0" u="none" strike="noStrike" cap="none" baseline="0" dirty="0">
              <a:solidFill>
                <a:schemeClr val="lt1"/>
              </a:solidFill>
              <a:sym typeface="Arial"/>
              <a:rtl val="0"/>
            </a:endParaRPr>
          </a:p>
        </p:txBody>
      </p:sp>
    </p:spTree>
    <p:extLst>
      <p:ext uri="{BB962C8B-B14F-4D97-AF65-F5344CB8AC3E}">
        <p14:creationId xmlns:p14="http://schemas.microsoft.com/office/powerpoint/2010/main" val="3590567480"/>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p:cNvPicPr preferRelativeResize="0"/>
          <p:nvPr/>
        </p:nvPicPr>
        <p:blipFill rotWithShape="1">
          <a:blip r:embed="rId3">
            <a:alphaModFix/>
          </a:blip>
          <a:srcRect/>
          <a:stretch/>
        </p:blipFill>
        <p:spPr>
          <a:xfrm>
            <a:off x="6284400" y="518550"/>
            <a:ext cx="1817674" cy="508625"/>
          </a:xfrm>
          <a:prstGeom prst="rect">
            <a:avLst/>
          </a:prstGeom>
          <a:noFill/>
          <a:ln>
            <a:noFill/>
          </a:ln>
        </p:spPr>
      </p:pic>
      <p:sp>
        <p:nvSpPr>
          <p:cNvPr id="147" name="Shape 147"/>
          <p:cNvSpPr/>
          <p:nvPr/>
        </p:nvSpPr>
        <p:spPr>
          <a:xfrm>
            <a:off x="0" y="483875"/>
            <a:ext cx="392100" cy="481200"/>
          </a:xfrm>
          <a:prstGeom prst="rect">
            <a:avLst/>
          </a:prstGeom>
          <a:solidFill>
            <a:srgbClr val="0064A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49" name="Shape 149"/>
          <p:cNvSpPr txBox="1"/>
          <p:nvPr/>
        </p:nvSpPr>
        <p:spPr>
          <a:xfrm>
            <a:off x="309749" y="1027176"/>
            <a:ext cx="8396965" cy="5373624"/>
          </a:xfrm>
          <a:prstGeom prst="rect">
            <a:avLst/>
          </a:prstGeom>
          <a:noFill/>
          <a:ln>
            <a:noFill/>
          </a:ln>
        </p:spPr>
        <p:txBody>
          <a:bodyPr lIns="91425" tIns="45700" rIns="91425" bIns="45700" anchor="t" anchorCtr="0">
            <a:noAutofit/>
          </a:bodyPr>
          <a:lstStyle/>
          <a:p>
            <a:pPr indent="457200" algn="ctr">
              <a:lnSpc>
                <a:spcPct val="120000"/>
              </a:lnSpc>
            </a:pPr>
            <a:endParaRPr lang="ru-RU" sz="1200" b="1">
              <a:latin typeface="Times New Roman" panose="02020603050405020304" pitchFamily="18" charset="0"/>
              <a:ea typeface="Calibri" panose="020F0502020204030204" pitchFamily="34" charset="0"/>
            </a:endParaRPr>
          </a:p>
          <a:p>
            <a:pPr algn="ctr">
              <a:lnSpc>
                <a:spcPct val="120000"/>
              </a:lnSpc>
            </a:pPr>
            <a:r>
              <a:rPr lang="ru-RU" sz="2000" b="1">
                <a:latin typeface="Times New Roman" panose="02020603050405020304" pitchFamily="18" charset="0"/>
                <a:ea typeface="Times New Roman" panose="02020603050405020304" pitchFamily="18" charset="0"/>
              </a:rPr>
              <a:t>Короткие кейсы, разработанные по определенным критериям, позволяющие применять статистическую обработку </a:t>
            </a:r>
          </a:p>
          <a:p>
            <a:pPr algn="ctr">
              <a:lnSpc>
                <a:spcPct val="120000"/>
              </a:lnSpc>
            </a:pPr>
            <a:r>
              <a:rPr lang="ru-RU" sz="2000" b="1">
                <a:latin typeface="Times New Roman" panose="02020603050405020304" pitchFamily="18" charset="0"/>
                <a:ea typeface="Times New Roman" panose="02020603050405020304" pitchFamily="18" charset="0"/>
              </a:rPr>
              <a:t>полученных данных</a:t>
            </a:r>
            <a:r>
              <a:rPr lang="ru-RU" sz="2400" b="1">
                <a:latin typeface="Times New Roman" panose="02020603050405020304" pitchFamily="18" charset="0"/>
                <a:ea typeface="Calibri" panose="020F0502020204030204" pitchFamily="34" charset="0"/>
                <a:cs typeface="Times New Roman" panose="02020603050405020304" pitchFamily="18" charset="0"/>
              </a:rPr>
              <a:t>:</a:t>
            </a:r>
          </a:p>
          <a:p>
            <a:pPr indent="457200" algn="just">
              <a:lnSpc>
                <a:spcPct val="120000"/>
              </a:lnSpc>
            </a:pPr>
            <a:endParaRPr lang="ru-RU"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0" name="Shape 150"/>
          <p:cNvSpPr/>
          <p:nvPr/>
        </p:nvSpPr>
        <p:spPr>
          <a:xfrm>
            <a:off x="0" y="483900"/>
            <a:ext cx="619498" cy="481200"/>
          </a:xfrm>
          <a:prstGeom prst="parallelogram">
            <a:avLst>
              <a:gd name="adj" fmla="val 39278"/>
            </a:avLst>
          </a:prstGeom>
          <a:solidFill>
            <a:srgbClr val="0064A8"/>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51" name="Shape 151"/>
          <p:cNvSpPr/>
          <p:nvPr/>
        </p:nvSpPr>
        <p:spPr>
          <a:xfrm>
            <a:off x="468312" y="483910"/>
            <a:ext cx="3825298" cy="481200"/>
          </a:xfrm>
          <a:prstGeom prst="parallelogram">
            <a:avLst>
              <a:gd name="adj" fmla="val 39278"/>
            </a:avLst>
          </a:prstGeom>
          <a:solidFill>
            <a:srgbClr val="1381C0"/>
          </a:solidFill>
          <a:ln>
            <a:noFill/>
          </a:ln>
        </p:spPr>
        <p:txBody>
          <a:bodyPr lIns="0" tIns="45700" rIns="0" bIns="720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ru-RU" sz="2000" b="1">
                <a:solidFill>
                  <a:schemeClr val="lt1"/>
                </a:solidFill>
              </a:rPr>
              <a:t>Кейсы</a:t>
            </a:r>
            <a:endParaRPr lang="ru-RU" sz="2000" b="1" i="0" u="none" strike="noStrike" cap="none" baseline="0" dirty="0">
              <a:solidFill>
                <a:schemeClr val="lt1"/>
              </a:solidFill>
              <a:sym typeface="Arial"/>
              <a:rtl val="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053208545"/>
              </p:ext>
            </p:extLst>
          </p:nvPr>
        </p:nvGraphicFramePr>
        <p:xfrm>
          <a:off x="1541193" y="2702912"/>
          <a:ext cx="5934075" cy="3521964"/>
        </p:xfrm>
        <a:graphic>
          <a:graphicData uri="http://schemas.openxmlformats.org/drawingml/2006/table">
            <a:tbl>
              <a:tblPr/>
              <a:tblGrid>
                <a:gridCol w="735965">
                  <a:extLst>
                    <a:ext uri="{9D8B030D-6E8A-4147-A177-3AD203B41FA5}">
                      <a16:colId xmlns:a16="http://schemas.microsoft.com/office/drawing/2014/main" val="20000"/>
                    </a:ext>
                  </a:extLst>
                </a:gridCol>
                <a:gridCol w="3216275">
                  <a:extLst>
                    <a:ext uri="{9D8B030D-6E8A-4147-A177-3AD203B41FA5}">
                      <a16:colId xmlns:a16="http://schemas.microsoft.com/office/drawing/2014/main" val="20001"/>
                    </a:ext>
                  </a:extLst>
                </a:gridCol>
                <a:gridCol w="1981835">
                  <a:extLst>
                    <a:ext uri="{9D8B030D-6E8A-4147-A177-3AD203B41FA5}">
                      <a16:colId xmlns:a16="http://schemas.microsoft.com/office/drawing/2014/main" val="20002"/>
                    </a:ext>
                  </a:extLst>
                </a:gridCol>
              </a:tblGrid>
              <a:tr h="0">
                <a:tc>
                  <a:txBody>
                    <a:bodyPr/>
                    <a:lstStyle/>
                    <a:p>
                      <a:pPr>
                        <a:lnSpc>
                          <a:spcPct val="107000"/>
                        </a:lnSpc>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Альтернативы</a:t>
                      </a:r>
                    </a:p>
                    <a:p>
                      <a:pP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Ситуации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Результат -</a:t>
                      </a:r>
                      <a:r>
                        <a:rPr lang="ru-RU" sz="1800" b="0" baseline="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Мораль</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Результат – Отношения</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Результат – Порядок</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Результат - Творчество</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Отношения - Мораль</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Отношения – Творчество</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Отношения – Порядок</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Творчество – Мораль</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Творчество – Порядок</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nSpc>
                          <a:spcPct val="107000"/>
                        </a:lnSpc>
                        <a:spcAft>
                          <a:spcPts val="0"/>
                        </a:spcAft>
                      </a:pPr>
                      <a:r>
                        <a:rPr lang="ru-RU" sz="1800" b="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Порядок – Мораль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b="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3162655"/>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p:cNvPicPr preferRelativeResize="0"/>
          <p:nvPr/>
        </p:nvPicPr>
        <p:blipFill rotWithShape="1">
          <a:blip r:embed="rId3">
            <a:alphaModFix/>
          </a:blip>
          <a:srcRect/>
          <a:stretch/>
        </p:blipFill>
        <p:spPr>
          <a:xfrm>
            <a:off x="6284400" y="28083"/>
            <a:ext cx="1817674" cy="508625"/>
          </a:xfrm>
          <a:prstGeom prst="rect">
            <a:avLst/>
          </a:prstGeom>
          <a:noFill/>
          <a:ln>
            <a:noFill/>
          </a:ln>
        </p:spPr>
      </p:pic>
      <p:sp>
        <p:nvSpPr>
          <p:cNvPr id="147" name="Shape 147"/>
          <p:cNvSpPr/>
          <p:nvPr/>
        </p:nvSpPr>
        <p:spPr>
          <a:xfrm>
            <a:off x="0" y="26660"/>
            <a:ext cx="392100" cy="481200"/>
          </a:xfrm>
          <a:prstGeom prst="rect">
            <a:avLst/>
          </a:prstGeom>
          <a:solidFill>
            <a:srgbClr val="0064A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49" name="Shape 149"/>
          <p:cNvSpPr txBox="1"/>
          <p:nvPr/>
        </p:nvSpPr>
        <p:spPr>
          <a:xfrm>
            <a:off x="0" y="549426"/>
            <a:ext cx="9144000" cy="4814529"/>
          </a:xfrm>
          <a:prstGeom prst="rect">
            <a:avLst/>
          </a:prstGeom>
          <a:noFill/>
          <a:ln>
            <a:noFill/>
          </a:ln>
        </p:spPr>
        <p:txBody>
          <a:bodyPr lIns="91425" tIns="45700" rIns="91425" bIns="45700" anchor="t" anchorCtr="0">
            <a:noAutofit/>
          </a:bodyPr>
          <a:lstStyle/>
          <a:p>
            <a:pPr algn="ctr"/>
            <a:r>
              <a:rPr lang="ru-RU" sz="2000" b="1" dirty="0">
                <a:latin typeface="Times New Roman" panose="02020603050405020304" pitchFamily="18" charset="0"/>
                <a:ea typeface="Times New Roman" panose="02020603050405020304" pitchFamily="18" charset="0"/>
              </a:rPr>
              <a:t>Пример кейса с критерием Автономность – коллективизм</a:t>
            </a:r>
            <a:r>
              <a:rPr lang="ru-RU" sz="2000" b="1" dirty="0">
                <a:latin typeface="Times New Roman" panose="02020603050405020304" pitchFamily="18" charset="0"/>
                <a:ea typeface="Calibri" panose="020F0502020204030204" pitchFamily="34" charset="0"/>
                <a:cs typeface="Times New Roman" panose="02020603050405020304" pitchFamily="18" charset="0"/>
              </a:rPr>
              <a:t>:</a:t>
            </a:r>
          </a:p>
          <a:p>
            <a:pPr marR="381635" algn="just"/>
            <a:r>
              <a:rPr lang="ru-RU" sz="1800" dirty="0">
                <a:latin typeface="Times New Roman" panose="02020603050405020304" pitchFamily="18" charset="0"/>
                <a:ea typeface="Times New Roman" panose="02020603050405020304" pitchFamily="18" charset="0"/>
              </a:rPr>
              <a:t>Владимир работает на одном из промышленных предприятий. Его заработная плата, также как и других членов бригады, в которой он работает, зависит от выполнения нормы выработки и от совокупного бригадного результата. Владимиру хотелось бы купить подержанную машину, которую готов продать ему его приятель, но нужной суммы денег нет. Владимир может зарабатывать больше, если он будет работать сверх нормы, увеличит свою производительность труда, что вполне возможно. </a:t>
            </a:r>
          </a:p>
          <a:p>
            <a:pPr marR="381635" algn="just"/>
            <a:r>
              <a:rPr lang="ru-RU" sz="1800" dirty="0">
                <a:latin typeface="Times New Roman" panose="02020603050405020304" pitchFamily="18" charset="0"/>
                <a:ea typeface="Times New Roman" panose="02020603050405020304" pitchFamily="18" charset="0"/>
              </a:rPr>
              <a:t>Когда он поделился своими намерениями работать больше с Петром, одним из членов бригады, с кем у него сложились приятельские отношения, тот в ответ сказал: Ты думаешь, мы не можем работать интенсивнее, но зачем?  Владимир и сам по своему опыту знает, что через 4 месяца (за которые можно заработать недостающую сумму денег) начальство увеличит норму выработки для всех, и тогда каждому члену бригады придется работать больше.  Владимир понимает, что коллективу это может очень не понравиться. </a:t>
            </a:r>
          </a:p>
          <a:p>
            <a:pPr marR="381635" algn="just"/>
            <a:r>
              <a:rPr lang="ru-RU" sz="1800" b="1" dirty="0">
                <a:latin typeface="Times New Roman" panose="02020603050405020304" pitchFamily="18" charset="0"/>
                <a:ea typeface="Times New Roman" panose="02020603050405020304" pitchFamily="18" charset="0"/>
              </a:rPr>
              <a:t>Как поступит Владимир? </a:t>
            </a:r>
          </a:p>
          <a:p>
            <a:pPr marR="381635" algn="just"/>
            <a:r>
              <a:rPr lang="ru-RU" sz="1800" b="1" dirty="0">
                <a:latin typeface="Times New Roman" panose="02020603050405020304" pitchFamily="18" charset="0"/>
                <a:ea typeface="Times New Roman" panose="02020603050405020304" pitchFamily="18" charset="0"/>
              </a:rPr>
              <a:t>Как поступили бы Вы в этой ситуации?</a:t>
            </a:r>
          </a:p>
          <a:p>
            <a:r>
              <a:rPr lang="ru-RU" sz="1800" b="1" dirty="0">
                <a:latin typeface="Times New Roman" panose="02020603050405020304" pitchFamily="18" charset="0"/>
                <a:ea typeface="Times New Roman" panose="02020603050405020304" pitchFamily="18" charset="0"/>
              </a:rPr>
              <a:t>Как следовало бы поступить в этой ситуации?</a:t>
            </a:r>
          </a:p>
        </p:txBody>
      </p:sp>
      <p:sp>
        <p:nvSpPr>
          <p:cNvPr id="150" name="Shape 150"/>
          <p:cNvSpPr/>
          <p:nvPr/>
        </p:nvSpPr>
        <p:spPr>
          <a:xfrm>
            <a:off x="0" y="26685"/>
            <a:ext cx="619498" cy="481200"/>
          </a:xfrm>
          <a:prstGeom prst="parallelogram">
            <a:avLst>
              <a:gd name="adj" fmla="val 39278"/>
            </a:avLst>
          </a:prstGeom>
          <a:solidFill>
            <a:srgbClr val="0064A8"/>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51" name="Shape 151"/>
          <p:cNvSpPr/>
          <p:nvPr/>
        </p:nvSpPr>
        <p:spPr>
          <a:xfrm>
            <a:off x="468312" y="26695"/>
            <a:ext cx="3825298" cy="481200"/>
          </a:xfrm>
          <a:prstGeom prst="parallelogram">
            <a:avLst>
              <a:gd name="adj" fmla="val 39278"/>
            </a:avLst>
          </a:prstGeom>
          <a:solidFill>
            <a:srgbClr val="1381C0"/>
          </a:solidFill>
          <a:ln>
            <a:noFill/>
          </a:ln>
        </p:spPr>
        <p:txBody>
          <a:bodyPr lIns="0" tIns="45700" rIns="0" bIns="720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ru-RU" sz="2000" b="1">
                <a:solidFill>
                  <a:schemeClr val="lt1"/>
                </a:solidFill>
              </a:rPr>
              <a:t>Кейсы</a:t>
            </a:r>
            <a:endParaRPr lang="ru-RU" sz="2000" b="1" i="0" u="none" strike="noStrike" cap="none" baseline="0" dirty="0">
              <a:solidFill>
                <a:schemeClr val="lt1"/>
              </a:solidFill>
              <a:sym typeface="Arial"/>
              <a:rtl val="0"/>
            </a:endParaRPr>
          </a:p>
        </p:txBody>
      </p:sp>
      <p:sp>
        <p:nvSpPr>
          <p:cNvPr id="6" name="TextBox 5"/>
          <p:cNvSpPr txBox="1"/>
          <p:nvPr/>
        </p:nvSpPr>
        <p:spPr>
          <a:xfrm>
            <a:off x="0" y="5534561"/>
            <a:ext cx="6463889" cy="1323439"/>
          </a:xfrm>
          <a:prstGeom prst="rect">
            <a:avLst/>
          </a:prstGeom>
          <a:noFill/>
        </p:spPr>
        <p:txBody>
          <a:bodyPr wrap="square" rtlCol="0">
            <a:spAutoFit/>
          </a:bodyPr>
          <a:lstStyle/>
          <a:p>
            <a:pPr lvl="0" indent="-180000" algn="just">
              <a:buFont typeface="+mj-lt"/>
              <a:buAutoNum type="arabicPeriod"/>
              <a:tabLst>
                <a:tab pos="457200" algn="l"/>
              </a:tabLst>
            </a:pPr>
            <a:r>
              <a:rPr lang="ru-RU" sz="1600" b="1" dirty="0">
                <a:latin typeface="Times New Roman" panose="02020603050405020304" pitchFamily="18" charset="0"/>
                <a:ea typeface="Times New Roman" panose="02020603050405020304" pitchFamily="18" charset="0"/>
              </a:rPr>
              <a:t>«Лентяй»</a:t>
            </a:r>
            <a:r>
              <a:rPr lang="ru-RU" sz="1600" dirty="0">
                <a:latin typeface="Times New Roman" panose="02020603050405020304" pitchFamily="18" charset="0"/>
                <a:ea typeface="Times New Roman" panose="02020603050405020304" pitchFamily="18" charset="0"/>
              </a:rPr>
              <a:t> - </a:t>
            </a:r>
            <a:r>
              <a:rPr lang="ru-RU" dirty="0">
                <a:latin typeface="Times New Roman" panose="02020603050405020304" pitchFamily="18" charset="0"/>
                <a:ea typeface="Times New Roman" panose="02020603050405020304" pitchFamily="18" charset="0"/>
              </a:rPr>
              <a:t>Низкая ценность отношений, низкая ценность результата;</a:t>
            </a:r>
          </a:p>
          <a:p>
            <a:pPr lvl="0" indent="-180000" algn="just">
              <a:buFont typeface="+mj-lt"/>
              <a:buAutoNum type="arabicPeriod"/>
              <a:tabLst>
                <a:tab pos="457200" algn="l"/>
              </a:tabLst>
            </a:pPr>
            <a:r>
              <a:rPr lang="ru-RU" sz="1600" b="1" dirty="0">
                <a:latin typeface="Times New Roman" panose="02020603050405020304" pitchFamily="18" charset="0"/>
                <a:ea typeface="Times New Roman" panose="02020603050405020304" pitchFamily="18" charset="0"/>
              </a:rPr>
              <a:t>«Общинник» - </a:t>
            </a:r>
            <a:r>
              <a:rPr lang="ru-RU" dirty="0">
                <a:latin typeface="Times New Roman" panose="02020603050405020304" pitchFamily="18" charset="0"/>
                <a:ea typeface="Times New Roman" panose="02020603050405020304" pitchFamily="18" charset="0"/>
              </a:rPr>
              <a:t>Высокая ценность отношений, низкая ценность результата;</a:t>
            </a:r>
            <a:r>
              <a:rPr lang="ru-RU" sz="1600" dirty="0">
                <a:latin typeface="Times New Roman" panose="02020603050405020304" pitchFamily="18" charset="0"/>
                <a:ea typeface="Times New Roman" panose="02020603050405020304" pitchFamily="18" charset="0"/>
              </a:rPr>
              <a:t> </a:t>
            </a:r>
          </a:p>
          <a:p>
            <a:pPr lvl="0" indent="-180000" algn="just">
              <a:buFont typeface="+mj-lt"/>
              <a:buAutoNum type="arabicPeriod"/>
              <a:tabLst>
                <a:tab pos="457200" algn="l"/>
              </a:tabLst>
            </a:pPr>
            <a:r>
              <a:rPr lang="ru-RU" sz="1600" b="1" dirty="0">
                <a:latin typeface="Times New Roman" panose="02020603050405020304" pitchFamily="18" charset="0"/>
                <a:ea typeface="Times New Roman" panose="02020603050405020304" pitchFamily="18" charset="0"/>
              </a:rPr>
              <a:t>«Прагматик» -</a:t>
            </a:r>
            <a:r>
              <a:rPr lang="ru-RU" sz="160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Низкая ценность отношений, высокая ценность результата;</a:t>
            </a:r>
          </a:p>
          <a:p>
            <a:pPr lvl="0" indent="-180000" algn="just">
              <a:buFont typeface="+mj-lt"/>
              <a:buAutoNum type="arabicPeriod"/>
              <a:tabLst>
                <a:tab pos="457200" algn="l"/>
              </a:tabLst>
            </a:pPr>
            <a:r>
              <a:rPr lang="ru-RU" sz="1600" b="1" dirty="0">
                <a:latin typeface="Times New Roman" panose="02020603050405020304" pitchFamily="18" charset="0"/>
                <a:ea typeface="Times New Roman" panose="02020603050405020304" pitchFamily="18" charset="0"/>
              </a:rPr>
              <a:t>«Эффективный менеджер» - </a:t>
            </a:r>
            <a:r>
              <a:rPr lang="ru-RU" dirty="0">
                <a:latin typeface="Times New Roman" panose="02020603050405020304" pitchFamily="18" charset="0"/>
                <a:ea typeface="Times New Roman" panose="02020603050405020304" pitchFamily="18" charset="0"/>
              </a:rPr>
              <a:t>Высокая ценность отношений, высокая ценность результата.</a:t>
            </a:r>
            <a:r>
              <a:rPr lang="ru-RU" sz="1600" dirty="0">
                <a:latin typeface="Times New Roman" panose="02020603050405020304" pitchFamily="18" charset="0"/>
                <a:ea typeface="Times New Roman" panose="02020603050405020304" pitchFamily="18" charset="0"/>
              </a:rPr>
              <a:t> </a:t>
            </a:r>
            <a:endParaRPr lang="ru-RU" sz="1600" b="1" dirty="0">
              <a:latin typeface="Arial" panose="020B0604020202020204" pitchFamily="34" charset="0"/>
              <a:ea typeface="Times New Roman" panose="02020603050405020304" pitchFamily="18" charset="0"/>
            </a:endParaRPr>
          </a:p>
        </p:txBody>
      </p:sp>
      <p:grpSp>
        <p:nvGrpSpPr>
          <p:cNvPr id="11" name="Группа 10"/>
          <p:cNvGrpSpPr>
            <a:grpSpLocks noChangeAspect="1"/>
          </p:cNvGrpSpPr>
          <p:nvPr/>
        </p:nvGrpSpPr>
        <p:grpSpPr bwMode="auto">
          <a:xfrm>
            <a:off x="6463889" y="4499699"/>
            <a:ext cx="2587320" cy="2172303"/>
            <a:chOff x="3146" y="7941"/>
            <a:chExt cx="4824" cy="3860"/>
          </a:xfrm>
        </p:grpSpPr>
        <p:sp>
          <p:nvSpPr>
            <p:cNvPr id="12" name="Rectangle 3"/>
            <p:cNvSpPr>
              <a:spLocks noChangeAspect="1" noChangeArrowheads="1"/>
            </p:cNvSpPr>
            <p:nvPr/>
          </p:nvSpPr>
          <p:spPr bwMode="auto">
            <a:xfrm>
              <a:off x="4073" y="8129"/>
              <a:ext cx="3600" cy="288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cxnSp>
          <p:nvCxnSpPr>
            <p:cNvPr id="13" name="Line 4"/>
            <p:cNvCxnSpPr>
              <a:cxnSpLocks noChangeShapeType="1"/>
            </p:cNvCxnSpPr>
            <p:nvPr/>
          </p:nvCxnSpPr>
          <p:spPr bwMode="auto">
            <a:xfrm>
              <a:off x="5872" y="8129"/>
              <a:ext cx="1" cy="287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5"/>
            <p:cNvCxnSpPr>
              <a:cxnSpLocks noChangeShapeType="1"/>
            </p:cNvCxnSpPr>
            <p:nvPr/>
          </p:nvCxnSpPr>
          <p:spPr bwMode="auto">
            <a:xfrm flipV="1">
              <a:off x="4073" y="9569"/>
              <a:ext cx="359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5" name="Text Box 6"/>
            <p:cNvSpPr txBox="1">
              <a:spLocks noChangeArrowheads="1"/>
            </p:cNvSpPr>
            <p:nvPr/>
          </p:nvSpPr>
          <p:spPr bwMode="auto">
            <a:xfrm>
              <a:off x="4667" y="8636"/>
              <a:ext cx="687" cy="4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kumimoji="0" lang="ru-RU" sz="16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 Box 7"/>
            <p:cNvSpPr txBox="1">
              <a:spLocks noChangeArrowheads="1"/>
            </p:cNvSpPr>
            <p:nvPr/>
          </p:nvSpPr>
          <p:spPr bwMode="auto">
            <a:xfrm>
              <a:off x="6460" y="8636"/>
              <a:ext cx="622" cy="3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eaLnBrk="1" fontAlgn="auto" latinLnBrk="0" hangingPunct="1">
                <a:spcBef>
                  <a:spcPts val="0"/>
                </a:spcBef>
                <a:buClrTx/>
                <a:buSzTx/>
                <a:buFontTx/>
                <a:buNone/>
                <a:tabLst/>
                <a:defRPr/>
              </a:pPr>
              <a:r>
                <a:rPr kumimoji="0" lang="ru-RU"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4</a:t>
              </a:r>
              <a:endParaRPr kumimoji="0" lang="ru-RU" sz="16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 Box 8"/>
            <p:cNvSpPr txBox="1">
              <a:spLocks noChangeArrowheads="1"/>
            </p:cNvSpPr>
            <p:nvPr/>
          </p:nvSpPr>
          <p:spPr bwMode="auto">
            <a:xfrm>
              <a:off x="4608" y="10105"/>
              <a:ext cx="746" cy="3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eaLnBrk="1" fontAlgn="auto" latinLnBrk="0" hangingPunct="1">
                <a:spcBef>
                  <a:spcPts val="0"/>
                </a:spcBef>
                <a:buClrTx/>
                <a:buSzTx/>
                <a:buFontTx/>
                <a:buNone/>
                <a:tabLst/>
                <a:defRPr/>
              </a:pPr>
              <a:r>
                <a:rPr kumimoji="0" lang="ru-RU"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ru-RU" sz="16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 Box 9"/>
            <p:cNvSpPr txBox="1">
              <a:spLocks noChangeArrowheads="1"/>
            </p:cNvSpPr>
            <p:nvPr/>
          </p:nvSpPr>
          <p:spPr bwMode="auto">
            <a:xfrm>
              <a:off x="6384" y="10105"/>
              <a:ext cx="769" cy="3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eaLnBrk="1" fontAlgn="auto" latinLnBrk="0" hangingPunct="1">
                <a:spcBef>
                  <a:spcPts val="0"/>
                </a:spcBef>
                <a:buClrTx/>
                <a:buSzTx/>
                <a:buFontTx/>
                <a:buNone/>
                <a:tabLst/>
                <a:defRPr/>
              </a:pPr>
              <a:r>
                <a:rPr kumimoji="0" lang="ru-RU"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p>
          </p:txBody>
        </p:sp>
        <p:sp>
          <p:nvSpPr>
            <p:cNvPr id="19" name="Text Box 12"/>
            <p:cNvSpPr txBox="1">
              <a:spLocks noChangeArrowheads="1"/>
            </p:cNvSpPr>
            <p:nvPr/>
          </p:nvSpPr>
          <p:spPr bwMode="auto">
            <a:xfrm>
              <a:off x="3773" y="11044"/>
              <a:ext cx="4197" cy="7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eaLnBrk="1" fontAlgn="auto" latinLnBrk="0" hangingPunct="1">
                <a:spcBef>
                  <a:spcPts val="0"/>
                </a:spcBef>
                <a:buClrTx/>
                <a:buSzTx/>
                <a:buFontTx/>
                <a:buNone/>
                <a:tabLst/>
                <a:defRPr/>
              </a:pPr>
              <a:r>
                <a:rPr kumimoji="0" lang="ru-RU"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2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Низкая                  Высокая</a:t>
              </a:r>
            </a:p>
            <a:p>
              <a:pPr marL="0" marR="0" lvl="0" indent="0" algn="ctr" defTabSz="914400" eaLnBrk="1" fontAlgn="auto" latinLnBrk="0" hangingPunct="1">
                <a:spcBef>
                  <a:spcPts val="0"/>
                </a:spcBef>
                <a:buClrTx/>
                <a:buSzTx/>
                <a:buFontTx/>
                <a:buNone/>
                <a:tabLst/>
                <a:defRPr/>
              </a:pPr>
              <a:r>
                <a:rPr lang="ru-RU" sz="1200" b="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Ценность результата</a:t>
              </a:r>
              <a:endParaRPr kumimoji="0" lang="ru-RU" sz="12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15"/>
            <p:cNvSpPr txBox="1">
              <a:spLocks noChangeArrowheads="1"/>
            </p:cNvSpPr>
            <p:nvPr/>
          </p:nvSpPr>
          <p:spPr bwMode="auto">
            <a:xfrm>
              <a:off x="3146" y="7941"/>
              <a:ext cx="798" cy="38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t" anchorCtr="0" upright="1">
              <a:noAutofit/>
            </a:bodyPr>
            <a:lstStyle/>
            <a:p>
              <a:pPr marL="0" marR="0" lvl="0" indent="0" algn="ctr" defTabSz="914400" eaLnBrk="1" fontAlgn="auto" latinLnBrk="0" hangingPunct="1">
                <a:spcBef>
                  <a:spcPts val="0"/>
                </a:spcBef>
                <a:buClrTx/>
                <a:buSzTx/>
                <a:buFontTx/>
                <a:buNone/>
                <a:tabLst/>
                <a:defRPr/>
              </a:pPr>
              <a:r>
                <a:rPr lang="ru-RU" sz="1600" b="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b="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Ценность отношений</a:t>
              </a:r>
              <a:endParaRPr kumimoji="0" lang="ru-RU" sz="12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eaLnBrk="1" fontAlgn="auto" latinLnBrk="0" hangingPunct="1">
                <a:spcBef>
                  <a:spcPts val="0"/>
                </a:spcBef>
                <a:buClrTx/>
                <a:buSzTx/>
                <a:buFontTx/>
                <a:buNone/>
                <a:tabLst/>
                <a:defRPr/>
              </a:pPr>
              <a:r>
                <a:rPr lang="ru-RU" sz="1200" b="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Низкая             Высокая</a:t>
              </a:r>
              <a:endParaRPr kumimoji="0" lang="ru-RU" sz="12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83008171"/>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8347710" cy="1325700"/>
          </a:xfrm>
        </p:spPr>
        <p:txBody>
          <a:bodyPr>
            <a:normAutofit/>
          </a:bodyPr>
          <a:lstStyle/>
          <a:p>
            <a:r>
              <a:rPr lang="ru-RU" sz="2800" b="1" dirty="0"/>
              <a:t>Ментальная карта как метод решения кейса</a:t>
            </a:r>
          </a:p>
        </p:txBody>
      </p:sp>
      <p:sp>
        <p:nvSpPr>
          <p:cNvPr id="3" name="Объект 2"/>
          <p:cNvSpPr>
            <a:spLocks noGrp="1"/>
          </p:cNvSpPr>
          <p:nvPr>
            <p:ph idx="1"/>
          </p:nvPr>
        </p:nvSpPr>
        <p:spPr>
          <a:xfrm>
            <a:off x="259080" y="1478280"/>
            <a:ext cx="8256270" cy="5166360"/>
          </a:xfrm>
        </p:spPr>
        <p:style>
          <a:lnRef idx="2">
            <a:schemeClr val="accent1"/>
          </a:lnRef>
          <a:fillRef idx="1">
            <a:schemeClr val="lt1"/>
          </a:fillRef>
          <a:effectRef idx="0">
            <a:schemeClr val="accent1"/>
          </a:effectRef>
          <a:fontRef idx="minor">
            <a:schemeClr val="dk1"/>
          </a:fontRef>
        </p:style>
        <p:txBody>
          <a:bodyPr>
            <a:normAutofit/>
          </a:bodyPr>
          <a:lstStyle/>
          <a:p>
            <a:r>
              <a:rPr lang="ru-RU" sz="2000" dirty="0"/>
              <a:t> </a:t>
            </a:r>
            <a:r>
              <a:rPr lang="ru-RU" sz="2000" b="1" dirty="0"/>
              <a:t>Ментальные</a:t>
            </a:r>
            <a:r>
              <a:rPr lang="ru-RU" sz="2000" dirty="0"/>
              <a:t> </a:t>
            </a:r>
            <a:r>
              <a:rPr lang="ru-RU" sz="2000" b="1" dirty="0"/>
              <a:t>карты</a:t>
            </a:r>
            <a:r>
              <a:rPr lang="ru-RU" sz="2000" dirty="0"/>
              <a:t> (</a:t>
            </a:r>
            <a:r>
              <a:rPr lang="ru-RU" sz="2000" dirty="0" err="1"/>
              <a:t>майндмэппинг</a:t>
            </a:r>
            <a:r>
              <a:rPr lang="ru-RU" sz="2000" dirty="0"/>
              <a:t>, </a:t>
            </a:r>
            <a:r>
              <a:rPr lang="ru-RU" sz="2000" dirty="0" err="1"/>
              <a:t>maindmapping</a:t>
            </a:r>
            <a:r>
              <a:rPr lang="ru-RU" sz="2000" dirty="0"/>
              <a:t>) – удобный способ структурирования информации, где главная тема находится в центре листа, а связанные с ней понятия располагаются вокруг в виде древовидной схемы</a:t>
            </a:r>
          </a:p>
          <a:p>
            <a:r>
              <a:rPr lang="ru-RU" sz="2000" dirty="0"/>
              <a:t>МК можно применять для создания новых идей, фиксации мыслей, анализа и упорядочивания информации, принятия решений и интерактивного обучения </a:t>
            </a:r>
          </a:p>
          <a:p>
            <a:r>
              <a:rPr lang="ru-RU" sz="2000" dirty="0"/>
              <a:t>Студенты сами разрабатывают </a:t>
            </a:r>
            <a:r>
              <a:rPr lang="ru-RU" sz="2000" b="1" dirty="0"/>
              <a:t>ментальную карту по кейсу </a:t>
            </a:r>
            <a:r>
              <a:rPr lang="ru-RU" sz="2000" dirty="0"/>
              <a:t>и обсуждают сценарии возможного решения сначала в малой группе, потом в межгрупповом поле</a:t>
            </a:r>
          </a:p>
          <a:p>
            <a:r>
              <a:rPr lang="ru-RU" sz="2000" dirty="0"/>
              <a:t>В итоге получается </a:t>
            </a:r>
            <a:r>
              <a:rPr lang="ru-RU" sz="2000" b="1" dirty="0"/>
              <a:t>целостная картина </a:t>
            </a:r>
            <a:r>
              <a:rPr lang="ru-RU" sz="2000" dirty="0"/>
              <a:t>возможных вариантов решения кейса (проблемы), которая может сопровождаться перечислением и оценкой сильных и слабых сторон той или иной альтернативы и условий их успешной реализации</a:t>
            </a:r>
            <a:br>
              <a:rPr lang="ru-RU" sz="2000" dirty="0"/>
            </a:br>
            <a:endParaRPr lang="ru-RU" sz="2000" dirty="0">
              <a:solidFill>
                <a:schemeClr val="tx1"/>
              </a:solidFill>
            </a:endParaRPr>
          </a:p>
        </p:txBody>
      </p:sp>
      <p:pic>
        <p:nvPicPr>
          <p:cNvPr id="4" name="Shape 14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193237" y="152790"/>
            <a:ext cx="1817674" cy="508625"/>
          </a:xfrm>
          <a:prstGeom prst="rect">
            <a:avLst/>
          </a:prstGeom>
          <a:noFill/>
          <a:ln>
            <a:noFill/>
          </a:ln>
        </p:spPr>
      </p:pic>
    </p:spTree>
    <p:extLst>
      <p:ext uri="{BB962C8B-B14F-4D97-AF65-F5344CB8AC3E}">
        <p14:creationId xmlns:p14="http://schemas.microsoft.com/office/powerpoint/2010/main" val="3332411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s04.infourok.ru/uploads/ex/0476/0013c70d-cf2c017b/1/img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 y="762000"/>
            <a:ext cx="9166097" cy="6112574"/>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628650" y="198120"/>
            <a:ext cx="7886700" cy="457200"/>
          </a:xfrm>
        </p:spPr>
        <p:txBody>
          <a:bodyPr/>
          <a:lstStyle/>
          <a:p>
            <a:r>
              <a:rPr lang="ru-RU" sz="2400" dirty="0"/>
              <a:t>Пример МК</a:t>
            </a:r>
          </a:p>
        </p:txBody>
      </p:sp>
      <p:pic>
        <p:nvPicPr>
          <p:cNvPr id="5" name="Shape 14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93237" y="218517"/>
            <a:ext cx="1817674" cy="508625"/>
          </a:xfrm>
          <a:prstGeom prst="rect">
            <a:avLst/>
          </a:prstGeom>
          <a:noFill/>
          <a:ln>
            <a:noFill/>
          </a:ln>
        </p:spPr>
      </p:pic>
    </p:spTree>
    <p:extLst>
      <p:ext uri="{BB962C8B-B14F-4D97-AF65-F5344CB8AC3E}">
        <p14:creationId xmlns:p14="http://schemas.microsoft.com/office/powerpoint/2010/main" val="152693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dn.lifehacker.ru/wp-content/uploads/2017/04/1_14911278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51371"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62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f.ppt-online.org/files1/slide/g/GQFPTVew8u24aUckJgAzqdxi3hLZ0y5fmDj1tI9NXn/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 y="0"/>
            <a:ext cx="9159470" cy="6860658"/>
          </a:xfrm>
          <a:prstGeom prst="rect">
            <a:avLst/>
          </a:prstGeom>
          <a:noFill/>
          <a:extLst>
            <a:ext uri="{909E8E84-426E-40DD-AFC4-6F175D3DCCD1}">
              <a14:hiddenFill xmlns:a14="http://schemas.microsoft.com/office/drawing/2010/main">
                <a:solidFill>
                  <a:srgbClr val="FFFFFF"/>
                </a:solidFill>
              </a14:hiddenFill>
            </a:ext>
          </a:extLst>
        </p:spPr>
      </p:pic>
      <p:pic>
        <p:nvPicPr>
          <p:cNvPr id="3" name="Shape 14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63520" y="514172"/>
            <a:ext cx="1817674" cy="508625"/>
          </a:xfrm>
          <a:prstGeom prst="rect">
            <a:avLst/>
          </a:prstGeom>
          <a:noFill/>
          <a:ln>
            <a:noFill/>
          </a:ln>
        </p:spPr>
      </p:pic>
    </p:spTree>
    <p:extLst>
      <p:ext uri="{BB962C8B-B14F-4D97-AF65-F5344CB8AC3E}">
        <p14:creationId xmlns:p14="http://schemas.microsoft.com/office/powerpoint/2010/main" val="3551272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Кейс-</a:t>
            </a:r>
            <a:r>
              <a:rPr lang="ru-RU" sz="3200" dirty="0" err="1"/>
              <a:t>стади</a:t>
            </a:r>
            <a:r>
              <a:rPr lang="ru-RU" sz="3200" dirty="0"/>
              <a:t> - важнейший инструмент обучения магистрантов на ФСН ННГУ</a:t>
            </a:r>
          </a:p>
        </p:txBody>
      </p:sp>
      <p:sp>
        <p:nvSpPr>
          <p:cNvPr id="3" name="Текст 2"/>
          <p:cNvSpPr>
            <a:spLocks noGrp="1"/>
          </p:cNvSpPr>
          <p:nvPr>
            <p:ph type="body" idx="1"/>
          </p:nvPr>
        </p:nvSpPr>
        <p:spPr/>
        <p:txBody>
          <a:bodyPr/>
          <a:lstStyle/>
          <a:p>
            <a:r>
              <a:rPr lang="ru-RU" sz="2400" dirty="0"/>
              <a:t>Кейсы – или конкретные деловые, управленческие ситуации – есть, по сути, </a:t>
            </a:r>
            <a:r>
              <a:rPr lang="ru-RU" sz="2400" b="1" dirty="0"/>
              <a:t>технология погружения </a:t>
            </a:r>
            <a:r>
              <a:rPr lang="ru-RU" sz="2400" dirty="0"/>
              <a:t>студента в проблемы реальной жизни </a:t>
            </a:r>
            <a:r>
              <a:rPr lang="en-US" sz="2400" dirty="0"/>
              <a:t>HR</a:t>
            </a:r>
            <a:r>
              <a:rPr lang="ru-RU" sz="2400" dirty="0"/>
              <a:t>. Она позволяет тренировать применение теоретических знаний в конкретной практике</a:t>
            </a:r>
          </a:p>
          <a:p>
            <a:r>
              <a:rPr lang="ru-RU" sz="2400" dirty="0"/>
              <a:t>Кейсы развивают </a:t>
            </a:r>
            <a:r>
              <a:rPr lang="ru-RU" sz="2400" b="1" dirty="0"/>
              <a:t>гибкость мышления</a:t>
            </a:r>
            <a:r>
              <a:rPr lang="ru-RU" sz="2400" dirty="0"/>
              <a:t>, способность быстро находить возможные сценарии поведения управленца, выбирать оптимальные решения</a:t>
            </a:r>
          </a:p>
          <a:p>
            <a:r>
              <a:rPr lang="ru-RU" sz="2400" dirty="0"/>
              <a:t>Кейсы обеспечивают </a:t>
            </a:r>
            <a:r>
              <a:rPr lang="ru-RU" sz="2400" b="1" dirty="0" err="1"/>
              <a:t>геймификацию</a:t>
            </a:r>
            <a:r>
              <a:rPr lang="ru-RU" sz="2400" dirty="0"/>
              <a:t> учебного процесса, делают его более интересным и захватывающим, реализуют идею обучения с увлечением</a:t>
            </a:r>
          </a:p>
          <a:p>
            <a:endParaRPr lang="ru-RU" sz="2400" dirty="0"/>
          </a:p>
        </p:txBody>
      </p:sp>
      <p:pic>
        <p:nvPicPr>
          <p:cNvPr id="4" name="Shape 14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189100" y="71822"/>
            <a:ext cx="1817674" cy="508625"/>
          </a:xfrm>
          <a:prstGeom prst="rect">
            <a:avLst/>
          </a:prstGeom>
          <a:noFill/>
          <a:ln>
            <a:noFill/>
          </a:ln>
        </p:spPr>
      </p:pic>
    </p:spTree>
    <p:extLst>
      <p:ext uri="{BB962C8B-B14F-4D97-AF65-F5344CB8AC3E}">
        <p14:creationId xmlns:p14="http://schemas.microsoft.com/office/powerpoint/2010/main" val="1095641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84400" y="518550"/>
            <a:ext cx="1817674" cy="508625"/>
          </a:xfrm>
          <a:prstGeom prst="rect">
            <a:avLst/>
          </a:prstGeom>
          <a:noFill/>
          <a:ln>
            <a:noFill/>
          </a:ln>
        </p:spPr>
      </p:pic>
      <p:sp>
        <p:nvSpPr>
          <p:cNvPr id="147" name="Shape 147"/>
          <p:cNvSpPr/>
          <p:nvPr/>
        </p:nvSpPr>
        <p:spPr>
          <a:xfrm>
            <a:off x="0" y="483875"/>
            <a:ext cx="392100" cy="481200"/>
          </a:xfrm>
          <a:prstGeom prst="rect">
            <a:avLst/>
          </a:prstGeom>
          <a:solidFill>
            <a:srgbClr val="0064A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49" name="Shape 149"/>
          <p:cNvSpPr txBox="1"/>
          <p:nvPr/>
        </p:nvSpPr>
        <p:spPr>
          <a:xfrm>
            <a:off x="392099" y="1872281"/>
            <a:ext cx="8460955" cy="1356550"/>
          </a:xfrm>
          <a:prstGeom prst="rect">
            <a:avLst/>
          </a:prstGeom>
          <a:noFill/>
          <a:ln>
            <a:noFill/>
          </a:ln>
        </p:spPr>
        <p:txBody>
          <a:bodyPr lIns="91425" tIns="45700" rIns="91425" bIns="45700" anchor="t" anchorCtr="0">
            <a:noAutofit/>
          </a:bodyPr>
          <a:lstStyle/>
          <a:p>
            <a:pPr algn="ctr">
              <a:lnSpc>
                <a:spcPct val="107000"/>
              </a:lnSpc>
            </a:pPr>
            <a:r>
              <a:rPr lang="ru-RU" sz="60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Спасибо за внимание!</a:t>
            </a:r>
          </a:p>
        </p:txBody>
      </p:sp>
      <p:sp>
        <p:nvSpPr>
          <p:cNvPr id="150" name="Shape 150"/>
          <p:cNvSpPr/>
          <p:nvPr/>
        </p:nvSpPr>
        <p:spPr>
          <a:xfrm>
            <a:off x="0" y="483900"/>
            <a:ext cx="619498" cy="481200"/>
          </a:xfrm>
          <a:prstGeom prst="parallelogram">
            <a:avLst>
              <a:gd name="adj" fmla="val 39278"/>
            </a:avLst>
          </a:prstGeom>
          <a:solidFill>
            <a:srgbClr val="0064A8"/>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51" name="Shape 151"/>
          <p:cNvSpPr/>
          <p:nvPr/>
        </p:nvSpPr>
        <p:spPr>
          <a:xfrm>
            <a:off x="468312" y="483910"/>
            <a:ext cx="3825298" cy="481200"/>
          </a:xfrm>
          <a:prstGeom prst="parallelogram">
            <a:avLst>
              <a:gd name="adj" fmla="val 39278"/>
            </a:avLst>
          </a:prstGeom>
          <a:solidFill>
            <a:srgbClr val="1381C0"/>
          </a:solidFill>
          <a:ln>
            <a:noFill/>
          </a:ln>
        </p:spPr>
        <p:txBody>
          <a:bodyPr lIns="0" tIns="45700" rIns="0" bIns="720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ru-RU" sz="1800" b="1" dirty="0">
                <a:solidFill>
                  <a:schemeClr val="lt1"/>
                </a:solidFill>
                <a:rtl val="0"/>
              </a:rPr>
              <a:t>Благодарность!</a:t>
            </a:r>
            <a:endParaRPr lang="ru-RU" sz="1800" b="1" i="0" u="none" strike="noStrike" cap="none" baseline="0" dirty="0">
              <a:solidFill>
                <a:schemeClr val="lt1"/>
              </a:solidFill>
              <a:sym typeface="Arial"/>
              <a:rtl val="0"/>
            </a:endParaRPr>
          </a:p>
        </p:txBody>
      </p:sp>
      <p:sp>
        <p:nvSpPr>
          <p:cNvPr id="5" name="Текст 4"/>
          <p:cNvSpPr>
            <a:spLocks noGrp="1"/>
          </p:cNvSpPr>
          <p:nvPr>
            <p:ph type="body" idx="4294967295"/>
          </p:nvPr>
        </p:nvSpPr>
        <p:spPr>
          <a:xfrm>
            <a:off x="0" y="4589463"/>
            <a:ext cx="7886700" cy="1500187"/>
          </a:xfrm>
        </p:spPr>
        <p:txBody>
          <a:bodyPr/>
          <a:lstStyle/>
          <a:p>
            <a:r>
              <a:rPr lang="ru-RU" sz="2000" b="1" dirty="0"/>
              <a:t>Наши адреса:</a:t>
            </a:r>
          </a:p>
          <a:p>
            <a:endParaRPr lang="ru-RU" sz="2000" b="1" dirty="0"/>
          </a:p>
          <a:p>
            <a:r>
              <a:rPr lang="ru-RU" sz="2000" b="1" dirty="0"/>
              <a:t>ЗАХАРОВА ЛЮДМИЛА НИКОЛАЕВНА  </a:t>
            </a:r>
            <a:r>
              <a:rPr lang="ru-RU" sz="2000" b="1" u="sng" dirty="0">
                <a:hlinkClick r:id="rId4"/>
              </a:rPr>
              <a:t>zlnnnov@mail.ru</a:t>
            </a:r>
            <a:endParaRPr lang="ru-RU" sz="2000" b="1" dirty="0"/>
          </a:p>
          <a:p>
            <a:endParaRPr lang="ru-RU" sz="2000" b="1" dirty="0"/>
          </a:p>
          <a:p>
            <a:r>
              <a:rPr lang="ru-RU" sz="2000" b="1" dirty="0"/>
              <a:t>РОМАШОВА ИРИНА БОРИСОВНА </a:t>
            </a:r>
            <a:r>
              <a:rPr lang="en-US" sz="2000" b="1" u="sng" dirty="0">
                <a:hlinkClick r:id="rId5"/>
              </a:rPr>
              <a:t>ya.irinar2013@yandex.ru</a:t>
            </a:r>
            <a:r>
              <a:rPr lang="en-US" sz="2000" b="1" dirty="0"/>
              <a:t>   </a:t>
            </a:r>
            <a:r>
              <a:rPr lang="ru-RU" sz="2000" b="1" dirty="0"/>
              <a:t>Тел 89056679639</a:t>
            </a:r>
          </a:p>
          <a:p>
            <a:endParaRPr lang="ru-RU" sz="2000" b="1" dirty="0"/>
          </a:p>
        </p:txBody>
      </p:sp>
    </p:spTree>
    <p:extLst>
      <p:ext uri="{BB962C8B-B14F-4D97-AF65-F5344CB8AC3E}">
        <p14:creationId xmlns:p14="http://schemas.microsoft.com/office/powerpoint/2010/main" val="15066797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randombar(horizontal)">
                                      <p:cBhvr>
                                        <p:cTn id="7"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Кейс-</a:t>
            </a:r>
            <a:r>
              <a:rPr lang="ru-RU" sz="2800" dirty="0" err="1"/>
              <a:t>стади</a:t>
            </a:r>
            <a:r>
              <a:rPr lang="ru-RU" sz="2800" dirty="0"/>
              <a:t> имеет солидную научно-методическую базу в виде трудов сотрудников ФСН, в частности, кафедры психологии управления</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90" y="2606040"/>
            <a:ext cx="2705710" cy="4023360"/>
          </a:xfrm>
          <a:prstGeom prst="rect">
            <a:avLst/>
          </a:prstGeom>
        </p:spPr>
      </p:pic>
      <p:pic>
        <p:nvPicPr>
          <p:cNvPr id="5" name="Shape 14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19580" y="214139"/>
            <a:ext cx="1817674" cy="508625"/>
          </a:xfrm>
          <a:prstGeom prst="rect">
            <a:avLst/>
          </a:prstGeom>
          <a:noFill/>
          <a:ln>
            <a:noFill/>
          </a:ln>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152" y="1828799"/>
            <a:ext cx="2637967" cy="3844031"/>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757" y="2606040"/>
            <a:ext cx="2833497" cy="4084320"/>
          </a:xfrm>
          <a:prstGeom prst="rect">
            <a:avLst/>
          </a:prstGeom>
        </p:spPr>
      </p:pic>
    </p:spTree>
    <p:extLst>
      <p:ext uri="{BB962C8B-B14F-4D97-AF65-F5344CB8AC3E}">
        <p14:creationId xmlns:p14="http://schemas.microsoft.com/office/powerpoint/2010/main" val="2556965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9000"/>
            <a:ext cx="9144000" cy="6400000"/>
          </a:xfrm>
          <a:prstGeom prst="rect">
            <a:avLst/>
          </a:prstGeom>
        </p:spPr>
      </p:pic>
    </p:spTree>
    <p:extLst>
      <p:ext uri="{BB962C8B-B14F-4D97-AF65-F5344CB8AC3E}">
        <p14:creationId xmlns:p14="http://schemas.microsoft.com/office/powerpoint/2010/main" val="3391969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t>Особенности обучения магистрантов на кафедре психологии управления</a:t>
            </a:r>
          </a:p>
        </p:txBody>
      </p:sp>
      <p:sp>
        <p:nvSpPr>
          <p:cNvPr id="3" name="Текст 2"/>
          <p:cNvSpPr>
            <a:spLocks noGrp="1"/>
          </p:cNvSpPr>
          <p:nvPr>
            <p:ph type="body" idx="1"/>
          </p:nvPr>
        </p:nvSpPr>
        <p:spPr>
          <a:xfrm>
            <a:off x="186690" y="1779905"/>
            <a:ext cx="4293870" cy="4351198"/>
          </a:xfrm>
        </p:spPr>
        <p:txBody>
          <a:bodyPr/>
          <a:lstStyle/>
          <a:p>
            <a:r>
              <a:rPr lang="ru-RU" sz="2000" dirty="0"/>
              <a:t>Акцент на тонкие, </a:t>
            </a:r>
            <a:r>
              <a:rPr lang="ru-RU" sz="2000" b="1" dirty="0"/>
              <a:t>психологические методы </a:t>
            </a:r>
            <a:r>
              <a:rPr lang="ru-RU" sz="2000" dirty="0"/>
              <a:t>управления персоналом</a:t>
            </a:r>
          </a:p>
          <a:p>
            <a:r>
              <a:rPr lang="ru-RU" sz="2000" dirty="0"/>
              <a:t>Применение активных (интерактивных) методов обучения (</a:t>
            </a:r>
            <a:r>
              <a:rPr lang="ru-RU" sz="2000" b="1" dirty="0"/>
              <a:t>АМО</a:t>
            </a:r>
            <a:r>
              <a:rPr lang="ru-RU" sz="2000" dirty="0"/>
              <a:t>)</a:t>
            </a:r>
          </a:p>
          <a:p>
            <a:r>
              <a:rPr lang="ru-RU" sz="2000" dirty="0"/>
              <a:t>Мотивация магистрантов на самостоятельные научные и прикладные </a:t>
            </a:r>
            <a:r>
              <a:rPr lang="ru-RU" sz="2000" b="1" dirty="0"/>
              <a:t>исследования</a:t>
            </a:r>
          </a:p>
          <a:p>
            <a:r>
              <a:rPr lang="ru-RU" sz="2000" dirty="0"/>
              <a:t>Ориентация на формирование </a:t>
            </a:r>
            <a:r>
              <a:rPr lang="ru-RU" sz="2000" b="1" dirty="0"/>
              <a:t>клиент-ориентированной</a:t>
            </a:r>
            <a:r>
              <a:rPr lang="ru-RU" sz="2000" dirty="0"/>
              <a:t> культуры бизнеса</a:t>
            </a:r>
          </a:p>
          <a:p>
            <a:r>
              <a:rPr lang="ru-RU" sz="2000" dirty="0"/>
              <a:t>Развитие </a:t>
            </a:r>
            <a:r>
              <a:rPr lang="ru-RU" sz="2000" b="1" dirty="0"/>
              <a:t>коммуникативно-консультационных </a:t>
            </a:r>
            <a:r>
              <a:rPr lang="ru-RU" sz="2000" dirty="0"/>
              <a:t>способностей </a:t>
            </a:r>
            <a:r>
              <a:rPr lang="en-US" sz="2000" dirty="0"/>
              <a:t>HR</a:t>
            </a:r>
            <a:r>
              <a:rPr lang="ru-RU" sz="2000" dirty="0"/>
              <a:t>-менеджеров</a:t>
            </a:r>
          </a:p>
        </p:txBody>
      </p:sp>
      <p:pic>
        <p:nvPicPr>
          <p:cNvPr id="4" name="Shape 14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111524" y="264237"/>
            <a:ext cx="1817674" cy="508625"/>
          </a:xfrm>
          <a:prstGeom prst="rect">
            <a:avLst/>
          </a:prstGeom>
          <a:noFill/>
          <a:ln>
            <a:noFill/>
          </a:ln>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723" y="1478280"/>
            <a:ext cx="2174876" cy="33528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9599" y="3252216"/>
            <a:ext cx="2324401" cy="3605784"/>
          </a:xfrm>
          <a:prstGeom prst="rect">
            <a:avLst/>
          </a:prstGeom>
        </p:spPr>
      </p:pic>
    </p:spTree>
    <p:extLst>
      <p:ext uri="{BB962C8B-B14F-4D97-AF65-F5344CB8AC3E}">
        <p14:creationId xmlns:p14="http://schemas.microsoft.com/office/powerpoint/2010/main" val="3816671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a:t>АМО</a:t>
            </a:r>
          </a:p>
        </p:txBody>
      </p:sp>
      <p:sp>
        <p:nvSpPr>
          <p:cNvPr id="3" name="Объект 2"/>
          <p:cNvSpPr>
            <a:spLocks noGrp="1"/>
          </p:cNvSpPr>
          <p:nvPr>
            <p:ph idx="1"/>
          </p:nvPr>
        </p:nvSpPr>
        <p:spPr>
          <a:xfrm>
            <a:off x="213360" y="1615440"/>
            <a:ext cx="4709160" cy="4663440"/>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ru-RU" dirty="0"/>
              <a:t>    </a:t>
            </a:r>
            <a:r>
              <a:rPr lang="ru-RU" sz="2000" dirty="0"/>
              <a:t>Активные методы обучения- — это такие </a:t>
            </a:r>
            <a:r>
              <a:rPr lang="ru-RU" sz="2000" b="1" dirty="0"/>
              <a:t>методы</a:t>
            </a:r>
            <a:r>
              <a:rPr lang="ru-RU" sz="2000" dirty="0"/>
              <a:t> </a:t>
            </a:r>
            <a:r>
              <a:rPr lang="ru-RU" sz="2000" b="1" dirty="0"/>
              <a:t>обучения</a:t>
            </a:r>
            <a:r>
              <a:rPr lang="ru-RU" sz="2000" dirty="0"/>
              <a:t>, при которых деятельность обучаемого носит продуктивный, творческий, поисковый характер. </a:t>
            </a:r>
          </a:p>
          <a:p>
            <a:pPr marL="0" indent="0">
              <a:buNone/>
            </a:pPr>
            <a:r>
              <a:rPr lang="ru-RU" sz="2000" dirty="0"/>
              <a:t>     К </a:t>
            </a:r>
            <a:r>
              <a:rPr lang="ru-RU" sz="2000" b="1" dirty="0"/>
              <a:t>активным</a:t>
            </a:r>
            <a:r>
              <a:rPr lang="ru-RU" sz="2000" dirty="0"/>
              <a:t> </a:t>
            </a:r>
            <a:r>
              <a:rPr lang="ru-RU" sz="2000" b="1" dirty="0"/>
              <a:t>методам</a:t>
            </a:r>
            <a:r>
              <a:rPr lang="ru-RU" sz="2000" dirty="0"/>
              <a:t> </a:t>
            </a:r>
            <a:r>
              <a:rPr lang="ru-RU" sz="2000" b="1" dirty="0"/>
              <a:t>обучения</a:t>
            </a:r>
            <a:r>
              <a:rPr lang="ru-RU" sz="2000" dirty="0"/>
              <a:t> относят кейсы (анализ конкретных ситуаций), деловые и ролевые игры, решение проблемных задач, обучение по алгоритму, мозговые атаки, </a:t>
            </a:r>
            <a:r>
              <a:rPr lang="ru-RU" sz="2000" dirty="0" err="1"/>
              <a:t>внеконтекстные</a:t>
            </a:r>
            <a:r>
              <a:rPr lang="ru-RU" sz="2000" dirty="0"/>
              <a:t> операции с понятиями и др.</a:t>
            </a:r>
          </a:p>
          <a:p>
            <a:pPr marL="0" indent="0">
              <a:buNone/>
            </a:pPr>
            <a:r>
              <a:rPr lang="ru-RU" sz="2000" dirty="0">
                <a:solidFill>
                  <a:schemeClr val="tx1"/>
                </a:solidFill>
              </a:rPr>
              <a:t>АМО повышают </a:t>
            </a:r>
            <a:r>
              <a:rPr lang="ru-RU" sz="2000" b="1" dirty="0">
                <a:solidFill>
                  <a:schemeClr val="tx1"/>
                </a:solidFill>
              </a:rPr>
              <a:t>эффективность </a:t>
            </a:r>
            <a:r>
              <a:rPr lang="ru-RU" sz="2000" dirty="0">
                <a:solidFill>
                  <a:schemeClr val="tx1"/>
                </a:solidFill>
              </a:rPr>
              <a:t>обучения в несколько раз</a:t>
            </a:r>
          </a:p>
        </p:txBody>
      </p:sp>
      <p:pic>
        <p:nvPicPr>
          <p:cNvPr id="4" name="Picture 2" descr="https://ds02.infourok.ru/uploads/ex/0f03/0000d252-0a6ca37e/im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660" y="1720984"/>
            <a:ext cx="4160520" cy="4557896"/>
          </a:xfrm>
          <a:prstGeom prst="rect">
            <a:avLst/>
          </a:prstGeom>
          <a:noFill/>
          <a:extLst>
            <a:ext uri="{909E8E84-426E-40DD-AFC4-6F175D3DCCD1}">
              <a14:hiddenFill xmlns:a14="http://schemas.microsoft.com/office/drawing/2010/main">
                <a:solidFill>
                  <a:srgbClr val="FFFFFF"/>
                </a:solidFill>
              </a14:hiddenFill>
            </a:ext>
          </a:extLst>
        </p:spPr>
      </p:pic>
      <p:pic>
        <p:nvPicPr>
          <p:cNvPr id="5" name="Shape 14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84400" y="518550"/>
            <a:ext cx="1817674" cy="508625"/>
          </a:xfrm>
          <a:prstGeom prst="rect">
            <a:avLst/>
          </a:prstGeom>
          <a:noFill/>
          <a:ln>
            <a:noFill/>
          </a:ln>
        </p:spPr>
      </p:pic>
    </p:spTree>
    <p:extLst>
      <p:ext uri="{BB962C8B-B14F-4D97-AF65-F5344CB8AC3E}">
        <p14:creationId xmlns:p14="http://schemas.microsoft.com/office/powerpoint/2010/main" val="3756536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a:t>Кто поставляет кейсы? – САМА ЖИЗНЬ!</a:t>
            </a:r>
          </a:p>
        </p:txBody>
      </p:sp>
      <p:sp>
        <p:nvSpPr>
          <p:cNvPr id="3" name="Текст 2"/>
          <p:cNvSpPr>
            <a:spLocks noGrp="1"/>
          </p:cNvSpPr>
          <p:nvPr>
            <p:ph type="body" idx="1"/>
          </p:nvPr>
        </p:nvSpPr>
        <p:spPr/>
        <p:txBody>
          <a:bodyPr/>
          <a:lstStyle/>
          <a:p>
            <a:r>
              <a:rPr lang="ru-RU" sz="3600" dirty="0"/>
              <a:t>МАГИСТРЫ ПРИНОСЯТ СВОИ ПРОБЛЕМНЫЕ СИТУАЦИИ</a:t>
            </a:r>
          </a:p>
          <a:p>
            <a:endParaRPr lang="ru-RU" sz="3600" dirty="0"/>
          </a:p>
          <a:p>
            <a:r>
              <a:rPr lang="ru-RU" sz="3600" dirty="0"/>
              <a:t>МЫ САМИ РАЗРАБАТЫВАЕМ КЕЙСЫ И ДЕЛОВЫЕ ИГРЫ ПОД НУЖДЫ КОНКРЕТНОЙ КОМПАНИИ</a:t>
            </a:r>
          </a:p>
        </p:txBody>
      </p:sp>
    </p:spTree>
    <p:extLst>
      <p:ext uri="{BB962C8B-B14F-4D97-AF65-F5344CB8AC3E}">
        <p14:creationId xmlns:p14="http://schemas.microsoft.com/office/powerpoint/2010/main" val="3628911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p:cNvPicPr preferRelativeResize="0"/>
          <p:nvPr/>
        </p:nvPicPr>
        <p:blipFill rotWithShape="1">
          <a:blip r:embed="rId3">
            <a:alphaModFix/>
          </a:blip>
          <a:srcRect/>
          <a:stretch/>
        </p:blipFill>
        <p:spPr>
          <a:xfrm>
            <a:off x="6284400" y="277473"/>
            <a:ext cx="1817674" cy="508625"/>
          </a:xfrm>
          <a:prstGeom prst="rect">
            <a:avLst/>
          </a:prstGeom>
          <a:noFill/>
          <a:ln>
            <a:noFill/>
          </a:ln>
        </p:spPr>
      </p:pic>
      <p:sp>
        <p:nvSpPr>
          <p:cNvPr id="147" name="Shape 147"/>
          <p:cNvSpPr/>
          <p:nvPr/>
        </p:nvSpPr>
        <p:spPr>
          <a:xfrm>
            <a:off x="0" y="276050"/>
            <a:ext cx="392100" cy="481200"/>
          </a:xfrm>
          <a:prstGeom prst="rect">
            <a:avLst/>
          </a:prstGeom>
          <a:solidFill>
            <a:srgbClr val="0064A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49" name="Shape 149"/>
          <p:cNvSpPr txBox="1"/>
          <p:nvPr/>
        </p:nvSpPr>
        <p:spPr>
          <a:xfrm>
            <a:off x="196050" y="757250"/>
            <a:ext cx="8733692" cy="5959434"/>
          </a:xfrm>
          <a:prstGeom prst="rect">
            <a:avLst/>
          </a:prstGeom>
          <a:noFill/>
          <a:ln>
            <a:noFill/>
          </a:ln>
        </p:spPr>
        <p:txBody>
          <a:bodyPr lIns="91425" tIns="45700" rIns="91425" bIns="45700" anchor="t" anchorCtr="0">
            <a:noAutofit/>
          </a:bodyPr>
          <a:lstStyle/>
          <a:p>
            <a:pPr indent="457200" algn="ctr">
              <a:lnSpc>
                <a:spcPct val="120000"/>
              </a:lnSpc>
            </a:pPr>
            <a:r>
              <a:rPr lang="ru-RU" sz="2000" b="1" dirty="0">
                <a:latin typeface="Times New Roman" panose="02020603050405020304" pitchFamily="18" charset="0"/>
                <a:ea typeface="Calibri" panose="020F0502020204030204" pitchFamily="34" charset="0"/>
              </a:rPr>
              <a:t>Основные направления кейс-</a:t>
            </a:r>
            <a:r>
              <a:rPr lang="ru-RU" sz="2000" b="1" dirty="0" err="1">
                <a:latin typeface="Times New Roman" panose="02020603050405020304" pitchFamily="18" charset="0"/>
                <a:ea typeface="Calibri" panose="020F0502020204030204" pitchFamily="34" charset="0"/>
              </a:rPr>
              <a:t>стади</a:t>
            </a:r>
            <a:r>
              <a:rPr lang="ru-RU" sz="2000" b="1" dirty="0">
                <a:latin typeface="Times New Roman" panose="02020603050405020304" pitchFamily="18" charset="0"/>
                <a:ea typeface="Calibri" panose="020F0502020204030204" pitchFamily="34" charset="0"/>
              </a:rPr>
              <a:t> в ФСН</a:t>
            </a:r>
            <a:r>
              <a:rPr lang="ru-RU" sz="2000" b="1" dirty="0">
                <a:latin typeface="Times New Roman" panose="02020603050405020304" pitchFamily="18" charset="0"/>
                <a:ea typeface="Calibri" panose="020F0502020204030204" pitchFamily="34" charset="0"/>
                <a:cs typeface="Times New Roman" panose="02020603050405020304" pitchFamily="18" charset="0"/>
              </a:rPr>
              <a:t>:</a:t>
            </a:r>
          </a:p>
          <a:p>
            <a:pPr indent="457200" algn="ctr">
              <a:lnSpc>
                <a:spcPct val="120000"/>
              </a:lnSpc>
            </a:pPr>
            <a:endParaRPr lang="ru-RU" sz="2000"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4000"/>
              </a:lnSpc>
              <a:buFont typeface="Wingdings" panose="05000000000000000000" pitchFamily="2" charset="2"/>
              <a:buChar char="Ø"/>
            </a:pPr>
            <a:r>
              <a:rPr lang="ru-RU" sz="2000" b="1" dirty="0">
                <a:latin typeface="Times New Roman" panose="02020603050405020304" pitchFamily="18" charset="0"/>
                <a:ea typeface="Calibri" panose="020F0502020204030204" pitchFamily="34" charset="0"/>
                <a:cs typeface="Times New Roman" panose="02020603050405020304" pitchFamily="18" charset="0"/>
              </a:rPr>
              <a:t>Обоснование принятия решений </a:t>
            </a:r>
            <a:r>
              <a:rPr lang="ru-RU" sz="2000" dirty="0">
                <a:latin typeface="Times New Roman" panose="02020603050405020304" pitchFamily="18" charset="0"/>
                <a:ea typeface="Calibri" panose="020F0502020204030204" pitchFamily="34" charset="0"/>
                <a:cs typeface="Times New Roman" panose="02020603050405020304" pitchFamily="18" charset="0"/>
              </a:rPr>
              <a:t>(функциональные компетенции)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4000"/>
              </a:lnSpc>
              <a:buFont typeface="Wingdings" panose="05000000000000000000" pitchFamily="2" charset="2"/>
              <a:buChar char="Ø"/>
            </a:pPr>
            <a:r>
              <a:rPr lang="ru-RU" sz="2000" dirty="0">
                <a:latin typeface="Times New Roman" panose="02020603050405020304" pitchFamily="18" charset="0"/>
                <a:ea typeface="Calibri" panose="020F0502020204030204" pitchFamily="34" charset="0"/>
                <a:cs typeface="Times New Roman" panose="02020603050405020304" pitchFamily="18" charset="0"/>
              </a:rPr>
              <a:t>Выявление (диагностика) наличия этических, личностных, мета компетенций, реже когнитивных компетенций</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4000"/>
              </a:lnSpc>
              <a:buFont typeface="Wingdings" panose="05000000000000000000" pitchFamily="2" charset="2"/>
              <a:buChar char="Ø"/>
            </a:pPr>
            <a:r>
              <a:rPr lang="ru-RU" sz="2000" b="1" dirty="0">
                <a:latin typeface="Times New Roman" panose="02020603050405020304" pitchFamily="18" charset="0"/>
                <a:ea typeface="Calibri" panose="020F0502020204030204" pitchFamily="34" charset="0"/>
                <a:cs typeface="Times New Roman" panose="02020603050405020304" pitchFamily="18" charset="0"/>
              </a:rPr>
              <a:t>Разработка кейсов под задачи компании </a:t>
            </a:r>
            <a:r>
              <a:rPr lang="ru-RU" sz="2000" dirty="0">
                <a:latin typeface="Times New Roman" panose="02020603050405020304" pitchFamily="18" charset="0"/>
                <a:ea typeface="Calibri" panose="020F0502020204030204" pitchFamily="34" charset="0"/>
                <a:cs typeface="Times New Roman" panose="02020603050405020304" pitchFamily="18" charset="0"/>
              </a:rPr>
              <a:t>(изменение организационной культуры, апробация обновленной концепции корпоративной культуры, прогнозирование удовлетворенности клиента при переходе компании на модель клиент-ориентированного бизнеса; обогащение процедур профотбора, разработка и совершенствование модулей корпоративного обучения и пр. и пр.)</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4000"/>
              </a:lnSpc>
              <a:buFont typeface="Wingdings" panose="05000000000000000000" pitchFamily="2" charset="2"/>
              <a:buChar char="Ø"/>
            </a:pPr>
            <a:r>
              <a:rPr lang="ru-RU" sz="2000" dirty="0">
                <a:latin typeface="Times New Roman" panose="02020603050405020304" pitchFamily="18" charset="0"/>
                <a:ea typeface="Calibri" panose="020F0502020204030204" pitchFamily="34" charset="0"/>
                <a:cs typeface="Times New Roman" panose="02020603050405020304" pitchFamily="18" charset="0"/>
              </a:rPr>
              <a:t>Формирование этических, личностных и мета компетенций</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4000"/>
              </a:lnSpc>
              <a:buFont typeface="Wingdings" panose="05000000000000000000" pitchFamily="2" charset="2"/>
              <a:buChar char="Ø"/>
            </a:pPr>
            <a:r>
              <a:rPr lang="ru-RU" sz="2000" b="1" dirty="0">
                <a:latin typeface="Times New Roman" panose="02020603050405020304" pitchFamily="18" charset="0"/>
                <a:ea typeface="Calibri" panose="020F0502020204030204" pitchFamily="34" charset="0"/>
                <a:cs typeface="Times New Roman" panose="02020603050405020304" pitchFamily="18" charset="0"/>
              </a:rPr>
              <a:t>Разработка и реализация ролевых игр</a:t>
            </a:r>
            <a:r>
              <a:rPr lang="ru-RU" sz="2000" dirty="0">
                <a:latin typeface="Times New Roman" panose="02020603050405020304" pitchFamily="18" charset="0"/>
                <a:ea typeface="Calibri" panose="020F0502020204030204" pitchFamily="34" charset="0"/>
                <a:cs typeface="Times New Roman" panose="02020603050405020304" pitchFamily="18" charset="0"/>
              </a:rPr>
              <a:t>, в том числе с супервайзером</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4000"/>
              </a:lnSpc>
              <a:buFont typeface="Wingdings" panose="05000000000000000000" pitchFamily="2" charset="2"/>
              <a:buChar char="Ø"/>
            </a:pPr>
            <a:r>
              <a:rPr lang="ru-RU" sz="2000" dirty="0">
                <a:latin typeface="Times New Roman" panose="02020603050405020304" pitchFamily="18" charset="0"/>
                <a:ea typeface="Calibri" panose="020F0502020204030204" pitchFamily="34" charset="0"/>
                <a:cs typeface="Times New Roman" panose="02020603050405020304" pitchFamily="18" charset="0"/>
              </a:rPr>
              <a:t>Разработка и реализация рефлексивных и поведенческих тренингов</a:t>
            </a:r>
            <a:endParaRPr lang="ru-RU"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0" name="Shape 150"/>
          <p:cNvSpPr/>
          <p:nvPr/>
        </p:nvSpPr>
        <p:spPr>
          <a:xfrm>
            <a:off x="0" y="276075"/>
            <a:ext cx="619498" cy="481200"/>
          </a:xfrm>
          <a:prstGeom prst="parallelogram">
            <a:avLst>
              <a:gd name="adj" fmla="val 39278"/>
            </a:avLst>
          </a:prstGeom>
          <a:solidFill>
            <a:srgbClr val="0064A8"/>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51" name="Shape 151"/>
          <p:cNvSpPr/>
          <p:nvPr/>
        </p:nvSpPr>
        <p:spPr>
          <a:xfrm>
            <a:off x="468312" y="276085"/>
            <a:ext cx="3825298" cy="481200"/>
          </a:xfrm>
          <a:prstGeom prst="parallelogram">
            <a:avLst>
              <a:gd name="adj" fmla="val 39278"/>
            </a:avLst>
          </a:prstGeom>
          <a:solidFill>
            <a:srgbClr val="1381C0"/>
          </a:solidFill>
          <a:ln>
            <a:noFill/>
          </a:ln>
        </p:spPr>
        <p:txBody>
          <a:bodyPr lIns="0" tIns="45700" rIns="0" bIns="720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ru-RU" sz="2000" b="1">
                <a:solidFill>
                  <a:schemeClr val="lt1"/>
                </a:solidFill>
                <a:rtl val="0"/>
              </a:rPr>
              <a:t>Цели применения</a:t>
            </a:r>
            <a:endParaRPr lang="ru-RU" sz="2000" b="1" i="0" u="none" strike="noStrike" cap="none" baseline="0" dirty="0">
              <a:solidFill>
                <a:schemeClr val="lt1"/>
              </a:solidFill>
              <a:sym typeface="Arial"/>
              <a:rtl val="0"/>
            </a:endParaRPr>
          </a:p>
        </p:txBody>
      </p:sp>
    </p:spTree>
    <p:extLst>
      <p:ext uri="{BB962C8B-B14F-4D97-AF65-F5344CB8AC3E}">
        <p14:creationId xmlns:p14="http://schemas.microsoft.com/office/powerpoint/2010/main" val="1785245560"/>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p:cNvPicPr preferRelativeResize="0"/>
          <p:nvPr/>
        </p:nvPicPr>
        <p:blipFill rotWithShape="1">
          <a:blip r:embed="rId3">
            <a:alphaModFix/>
          </a:blip>
          <a:srcRect/>
          <a:stretch/>
        </p:blipFill>
        <p:spPr>
          <a:xfrm>
            <a:off x="6284400" y="518550"/>
            <a:ext cx="1817674" cy="508625"/>
          </a:xfrm>
          <a:prstGeom prst="rect">
            <a:avLst/>
          </a:prstGeom>
          <a:noFill/>
          <a:ln>
            <a:noFill/>
          </a:ln>
        </p:spPr>
      </p:pic>
      <p:sp>
        <p:nvSpPr>
          <p:cNvPr id="147" name="Shape 147"/>
          <p:cNvSpPr/>
          <p:nvPr/>
        </p:nvSpPr>
        <p:spPr>
          <a:xfrm>
            <a:off x="0" y="483875"/>
            <a:ext cx="392100" cy="481200"/>
          </a:xfrm>
          <a:prstGeom prst="rect">
            <a:avLst/>
          </a:prstGeom>
          <a:solidFill>
            <a:srgbClr val="0064A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49" name="Shape 149"/>
          <p:cNvSpPr txBox="1"/>
          <p:nvPr/>
        </p:nvSpPr>
        <p:spPr>
          <a:xfrm>
            <a:off x="309749" y="1027176"/>
            <a:ext cx="8396965" cy="4623348"/>
          </a:xfrm>
          <a:prstGeom prst="rect">
            <a:avLst/>
          </a:prstGeom>
          <a:noFill/>
          <a:ln>
            <a:noFill/>
          </a:ln>
        </p:spPr>
        <p:txBody>
          <a:bodyPr lIns="91425" tIns="45700" rIns="91425" bIns="45700" anchor="t" anchorCtr="0">
            <a:noAutofit/>
          </a:bodyPr>
          <a:lstStyle/>
          <a:p>
            <a:pPr indent="457200" algn="ctr">
              <a:lnSpc>
                <a:spcPct val="120000"/>
              </a:lnSpc>
            </a:pPr>
            <a:endParaRPr lang="ru-RU" b="1" dirty="0">
              <a:latin typeface="Times New Roman" panose="02020603050405020304" pitchFamily="18" charset="0"/>
              <a:ea typeface="Calibri" panose="020F0502020204030204" pitchFamily="34" charset="0"/>
            </a:endParaRPr>
          </a:p>
          <a:p>
            <a:pPr indent="457200" algn="ctr">
              <a:lnSpc>
                <a:spcPct val="120000"/>
              </a:lnSpc>
            </a:pPr>
            <a:endParaRPr lang="ru-RU" b="1" dirty="0">
              <a:latin typeface="Times New Roman" panose="02020603050405020304" pitchFamily="18" charset="0"/>
              <a:ea typeface="Calibri" panose="020F0502020204030204" pitchFamily="34" charset="0"/>
            </a:endParaRPr>
          </a:p>
          <a:p>
            <a:pPr indent="457200" algn="ctr">
              <a:lnSpc>
                <a:spcPct val="120000"/>
              </a:lnSpc>
            </a:pPr>
            <a:r>
              <a:rPr lang="ru-RU" sz="2800" b="1" dirty="0">
                <a:latin typeface="Times New Roman" panose="02020603050405020304" pitchFamily="18" charset="0"/>
                <a:ea typeface="Calibri" panose="020F0502020204030204" pitchFamily="34" charset="0"/>
              </a:rPr>
              <a:t>Основные виды используемых кейсов</a:t>
            </a:r>
            <a:r>
              <a:rPr lang="ru-RU" sz="2800" b="1" dirty="0">
                <a:latin typeface="Times New Roman" panose="02020603050405020304" pitchFamily="18" charset="0"/>
                <a:ea typeface="Calibri" panose="020F0502020204030204" pitchFamily="34" charset="0"/>
                <a:cs typeface="Times New Roman" panose="02020603050405020304" pitchFamily="18" charset="0"/>
              </a:rPr>
              <a:t>:</a:t>
            </a:r>
          </a:p>
          <a:p>
            <a:pPr indent="457200" algn="just">
              <a:lnSpc>
                <a:spcPct val="120000"/>
              </a:lnSpc>
            </a:pP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20000"/>
              </a:lnSpc>
              <a:spcAft>
                <a:spcPts val="1800"/>
              </a:spcAft>
              <a:buFont typeface="+mj-lt"/>
              <a:buAutoNum type="arabicPeriod"/>
            </a:pPr>
            <a:r>
              <a:rPr lang="ru-RU" sz="2800" dirty="0">
                <a:latin typeface="Times New Roman" panose="02020603050405020304" pitchFamily="18" charset="0"/>
                <a:ea typeface="Calibri" panose="020F0502020204030204" pitchFamily="34" charset="0"/>
              </a:rPr>
              <a:t>Классические сюжетные кейсы с содержательной детализацией</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20000"/>
              </a:lnSpc>
              <a:spcAft>
                <a:spcPts val="1800"/>
              </a:spcAft>
              <a:buFont typeface="+mj-lt"/>
              <a:buAutoNum type="arabicPeriod"/>
            </a:pPr>
            <a:r>
              <a:rPr lang="ru-RU" sz="2800" dirty="0">
                <a:latin typeface="Times New Roman" panose="02020603050405020304" pitchFamily="18" charset="0"/>
                <a:ea typeface="Calibri" panose="020F0502020204030204" pitchFamily="34" charset="0"/>
              </a:rPr>
              <a:t>Кейсы с заданным альтернативным содержанием</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20000"/>
              </a:lnSpc>
              <a:spcAft>
                <a:spcPts val="1800"/>
              </a:spcAft>
              <a:buFont typeface="+mj-lt"/>
              <a:buAutoNum type="arabicPeriod"/>
            </a:pPr>
            <a:r>
              <a:rPr lang="ru-RU" sz="2800" dirty="0">
                <a:latin typeface="Times New Roman" panose="02020603050405020304" pitchFamily="18" charset="0"/>
                <a:ea typeface="Calibri" panose="020F0502020204030204" pitchFamily="34" charset="0"/>
              </a:rPr>
              <a:t>Короткие кейсы, разработанные по определенным критериям, позволяющие применять статистическую обработку полученных данных</a:t>
            </a:r>
            <a:r>
              <a:rPr lang="ru-RU" sz="28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50" name="Shape 150"/>
          <p:cNvSpPr/>
          <p:nvPr/>
        </p:nvSpPr>
        <p:spPr>
          <a:xfrm>
            <a:off x="0" y="483900"/>
            <a:ext cx="619498" cy="481200"/>
          </a:xfrm>
          <a:prstGeom prst="parallelogram">
            <a:avLst>
              <a:gd name="adj" fmla="val 39278"/>
            </a:avLst>
          </a:prstGeom>
          <a:solidFill>
            <a:srgbClr val="0064A8"/>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51" name="Shape 151"/>
          <p:cNvSpPr/>
          <p:nvPr/>
        </p:nvSpPr>
        <p:spPr>
          <a:xfrm>
            <a:off x="468312" y="483910"/>
            <a:ext cx="3825298" cy="481200"/>
          </a:xfrm>
          <a:prstGeom prst="parallelogram">
            <a:avLst>
              <a:gd name="adj" fmla="val 39278"/>
            </a:avLst>
          </a:prstGeom>
          <a:solidFill>
            <a:srgbClr val="1381C0"/>
          </a:solidFill>
          <a:ln>
            <a:noFill/>
          </a:ln>
        </p:spPr>
        <p:txBody>
          <a:bodyPr lIns="0" tIns="45700" rIns="0" bIns="720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ru-RU" sz="2000" b="1">
                <a:solidFill>
                  <a:schemeClr val="lt1"/>
                </a:solidFill>
              </a:rPr>
              <a:t>Кейсы</a:t>
            </a:r>
            <a:endParaRPr lang="ru-RU" sz="2000" b="1" i="0" u="none" strike="noStrike" cap="none" baseline="0" dirty="0">
              <a:solidFill>
                <a:schemeClr val="lt1"/>
              </a:solidFill>
              <a:sym typeface="Arial"/>
              <a:rtl val="0"/>
            </a:endParaRPr>
          </a:p>
        </p:txBody>
      </p:sp>
    </p:spTree>
    <p:extLst>
      <p:ext uri="{BB962C8B-B14F-4D97-AF65-F5344CB8AC3E}">
        <p14:creationId xmlns:p14="http://schemas.microsoft.com/office/powerpoint/2010/main" val="1301347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TotalTime>
  <Words>1072</Words>
  <Application>Microsoft Office PowerPoint</Application>
  <PresentationFormat>Экран (4:3)</PresentationFormat>
  <Paragraphs>132</Paragraphs>
  <Slides>20</Slides>
  <Notes>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Calibri</vt:lpstr>
      <vt:lpstr>Arial</vt:lpstr>
      <vt:lpstr>Times New Roman</vt:lpstr>
      <vt:lpstr>Wingdings</vt:lpstr>
      <vt:lpstr>Office Theme</vt:lpstr>
      <vt:lpstr>Презентация PowerPoint</vt:lpstr>
      <vt:lpstr>Кейс-стади - важнейший инструмент обучения магистрантов на ФСН ННГУ</vt:lpstr>
      <vt:lpstr>Кейс-стади имеет солидную научно-методическую базу в виде трудов сотрудников ФСН, в частности, кафедры психологии управления</vt:lpstr>
      <vt:lpstr>Презентация PowerPoint</vt:lpstr>
      <vt:lpstr>Особенности обучения магистрантов на кафедре психологии управления</vt:lpstr>
      <vt:lpstr>АМО</vt:lpstr>
      <vt:lpstr>Кто поставляет кейсы? – САМА ЖИЗНЬ!</vt:lpstr>
      <vt:lpstr>Презентация PowerPoint</vt:lpstr>
      <vt:lpstr>Презентация PowerPoint</vt:lpstr>
      <vt:lpstr>Сюжетные кейсы с содержательной детализацией </vt:lpstr>
      <vt:lpstr>Презентация PowerPoint</vt:lpstr>
      <vt:lpstr>Презентация PowerPoint</vt:lpstr>
      <vt:lpstr>Презентация PowerPoint</vt:lpstr>
      <vt:lpstr>Презентация PowerPoint</vt:lpstr>
      <vt:lpstr>Презентация PowerPoint</vt:lpstr>
      <vt:lpstr>Ментальная карта как метод решения кейса</vt:lpstr>
      <vt:lpstr>Пример МК</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Андрей</dc:creator>
  <cp:lastModifiedBy>Валентина</cp:lastModifiedBy>
  <cp:revision>121</cp:revision>
  <dcterms:modified xsi:type="dcterms:W3CDTF">2020-11-10T09:59:32Z</dcterms:modified>
</cp:coreProperties>
</file>