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209979-B1CC-4478-94A3-8AC9AF7934BF}" v="5" dt="2024-09-16T08:35:56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льмира Рустамовна Раджабова" userId="5adc305d9d9c1c83" providerId="LiveId" clId="{A1209979-B1CC-4478-94A3-8AC9AF7934BF}"/>
    <pc:docChg chg="undo custSel addSld delSld modSld">
      <pc:chgData name="Ильмира Рустамовна Раджабова" userId="5adc305d9d9c1c83" providerId="LiveId" clId="{A1209979-B1CC-4478-94A3-8AC9AF7934BF}" dt="2024-09-16T08:51:53.156" v="192" actId="14100"/>
      <pc:docMkLst>
        <pc:docMk/>
      </pc:docMkLst>
      <pc:sldChg chg="modSp mod">
        <pc:chgData name="Ильмира Рустамовна Раджабова" userId="5adc305d9d9c1c83" providerId="LiveId" clId="{A1209979-B1CC-4478-94A3-8AC9AF7934BF}" dt="2024-09-16T08:51:53.156" v="192" actId="14100"/>
        <pc:sldMkLst>
          <pc:docMk/>
          <pc:sldMk cId="1213917110" sldId="256"/>
        </pc:sldMkLst>
        <pc:spChg chg="mod">
          <ac:chgData name="Ильмира Рустамовна Раджабова" userId="5adc305d9d9c1c83" providerId="LiveId" clId="{A1209979-B1CC-4478-94A3-8AC9AF7934BF}" dt="2024-09-16T08:51:53.156" v="192" actId="14100"/>
          <ac:spMkLst>
            <pc:docMk/>
            <pc:sldMk cId="1213917110" sldId="256"/>
            <ac:spMk id="4" creationId="{44C34EA3-3350-907A-48D8-B9FC3DCCE79E}"/>
          </ac:spMkLst>
        </pc:spChg>
      </pc:sldChg>
      <pc:sldChg chg="addSp modSp new mod">
        <pc:chgData name="Ильмира Рустамовна Раджабова" userId="5adc305d9d9c1c83" providerId="LiveId" clId="{A1209979-B1CC-4478-94A3-8AC9AF7934BF}" dt="2024-09-16T04:23:02.447" v="27" actId="1076"/>
        <pc:sldMkLst>
          <pc:docMk/>
          <pc:sldMk cId="2660706161" sldId="257"/>
        </pc:sldMkLst>
        <pc:spChg chg="mod">
          <ac:chgData name="Ильмира Рустамовна Раджабова" userId="5adc305d9d9c1c83" providerId="LiveId" clId="{A1209979-B1CC-4478-94A3-8AC9AF7934BF}" dt="2024-09-16T04:22:26.334" v="26" actId="14100"/>
          <ac:spMkLst>
            <pc:docMk/>
            <pc:sldMk cId="2660706161" sldId="257"/>
            <ac:spMk id="2" creationId="{4C1759FE-22C6-F1A1-818B-65AA6583570C}"/>
          </ac:spMkLst>
        </pc:spChg>
        <pc:spChg chg="add mod">
          <ac:chgData name="Ильмира Рустамовна Раджабова" userId="5adc305d9d9c1c83" providerId="LiveId" clId="{A1209979-B1CC-4478-94A3-8AC9AF7934BF}" dt="2024-09-16T04:23:02.447" v="27" actId="1076"/>
          <ac:spMkLst>
            <pc:docMk/>
            <pc:sldMk cId="2660706161" sldId="257"/>
            <ac:spMk id="4" creationId="{2B42EC77-8839-90AA-F24B-4E0E1836AA78}"/>
          </ac:spMkLst>
        </pc:spChg>
        <pc:picChg chg="add mod">
          <ac:chgData name="Ильмира Рустамовна Раджабова" userId="5adc305d9d9c1c83" providerId="LiveId" clId="{A1209979-B1CC-4478-94A3-8AC9AF7934BF}" dt="2024-09-16T04:22:21.006" v="25" actId="1076"/>
          <ac:picMkLst>
            <pc:docMk/>
            <pc:sldMk cId="2660706161" sldId="257"/>
            <ac:picMk id="6" creationId="{C8C7A4DF-6E0B-924C-78C9-ED0B7AB7D4C1}"/>
          </ac:picMkLst>
        </pc:picChg>
      </pc:sldChg>
      <pc:sldChg chg="addSp modSp new mod setBg">
        <pc:chgData name="Ильмира Рустамовна Раджабова" userId="5adc305d9d9c1c83" providerId="LiveId" clId="{A1209979-B1CC-4478-94A3-8AC9AF7934BF}" dt="2024-09-16T04:32:10.913" v="52" actId="113"/>
        <pc:sldMkLst>
          <pc:docMk/>
          <pc:sldMk cId="967780175" sldId="258"/>
        </pc:sldMkLst>
        <pc:spChg chg="mod">
          <ac:chgData name="Ильмира Рустамовна Раджабова" userId="5adc305d9d9c1c83" providerId="LiveId" clId="{A1209979-B1CC-4478-94A3-8AC9AF7934BF}" dt="2024-09-16T04:32:10.913" v="52" actId="113"/>
          <ac:spMkLst>
            <pc:docMk/>
            <pc:sldMk cId="967780175" sldId="258"/>
            <ac:spMk id="2" creationId="{709B3AD9-8C1A-815E-4F79-11468BC387E1}"/>
          </ac:spMkLst>
        </pc:spChg>
        <pc:spChg chg="add">
          <ac:chgData name="Ильмира Рустамовна Раджабова" userId="5adc305d9d9c1c83" providerId="LiveId" clId="{A1209979-B1CC-4478-94A3-8AC9AF7934BF}" dt="2024-09-16T04:24:06.969" v="29" actId="26606"/>
          <ac:spMkLst>
            <pc:docMk/>
            <pc:sldMk cId="967780175" sldId="258"/>
            <ac:spMk id="65" creationId="{B7D4B16D-600A-41A1-8B1B-3727C56C0C9B}"/>
          </ac:spMkLst>
        </pc:spChg>
        <pc:grpChg chg="add">
          <ac:chgData name="Ильмира Рустамовна Раджабова" userId="5adc305d9d9c1c83" providerId="LiveId" clId="{A1209979-B1CC-4478-94A3-8AC9AF7934BF}" dt="2024-09-16T04:24:06.969" v="29" actId="26606"/>
          <ac:grpSpMkLst>
            <pc:docMk/>
            <pc:sldMk cId="967780175" sldId="258"/>
            <ac:grpSpMk id="9" creationId="{FF5EAD09-B81D-415F-8BCF-73C81AE05F21}"/>
          </ac:grpSpMkLst>
        </pc:grpChg>
        <pc:grpChg chg="add">
          <ac:chgData name="Ильмира Рустамовна Раджабова" userId="5adc305d9d9c1c83" providerId="LiveId" clId="{A1209979-B1CC-4478-94A3-8AC9AF7934BF}" dt="2024-09-16T04:24:06.969" v="29" actId="26606"/>
          <ac:grpSpMkLst>
            <pc:docMk/>
            <pc:sldMk cId="967780175" sldId="258"/>
            <ac:grpSpMk id="67" creationId="{DE7C35E0-BD19-4AFC-81BF-7A7507E9C94D}"/>
          </ac:grpSpMkLst>
        </pc:grpChg>
        <pc:picChg chg="add mod">
          <ac:chgData name="Ильмира Рустамовна Раджабова" userId="5adc305d9d9c1c83" providerId="LiveId" clId="{A1209979-B1CC-4478-94A3-8AC9AF7934BF}" dt="2024-09-16T04:30:00.127" v="32" actId="14100"/>
          <ac:picMkLst>
            <pc:docMk/>
            <pc:sldMk cId="967780175" sldId="258"/>
            <ac:picMk id="3" creationId="{6E27B03E-4A30-77DA-1C44-B11C72A9111A}"/>
          </ac:picMkLst>
        </pc:picChg>
        <pc:picChg chg="add">
          <ac:chgData name="Ильмира Рустамовна Раджабова" userId="5adc305d9d9c1c83" providerId="LiveId" clId="{A1209979-B1CC-4478-94A3-8AC9AF7934BF}" dt="2024-09-16T04:24:06.969" v="29" actId="26606"/>
          <ac:picMkLst>
            <pc:docMk/>
            <pc:sldMk cId="967780175" sldId="258"/>
            <ac:picMk id="7" creationId="{9ACD3AF8-B16E-4174-8C1A-41F683C4AF8A}"/>
          </ac:picMkLst>
        </pc:picChg>
        <pc:picChg chg="add">
          <ac:chgData name="Ильмира Рустамовна Раджабова" userId="5adc305d9d9c1c83" providerId="LiveId" clId="{A1209979-B1CC-4478-94A3-8AC9AF7934BF}" dt="2024-09-16T04:24:06.969" v="29" actId="26606"/>
          <ac:picMkLst>
            <pc:docMk/>
            <pc:sldMk cId="967780175" sldId="258"/>
            <ac:picMk id="123" creationId="{51039561-92F9-40EE-900B-6AA0F58042A4}"/>
          </ac:picMkLst>
        </pc:picChg>
        <pc:cxnChg chg="add">
          <ac:chgData name="Ильмира Рустамовна Раджабова" userId="5adc305d9d9c1c83" providerId="LiveId" clId="{A1209979-B1CC-4478-94A3-8AC9AF7934BF}" dt="2024-09-16T04:24:06.969" v="29" actId="26606"/>
          <ac:cxnSpMkLst>
            <pc:docMk/>
            <pc:sldMk cId="967780175" sldId="258"/>
            <ac:cxnSpMk id="125" creationId="{D902DA06-324A-48CE-8C20-94535480A632}"/>
          </ac:cxnSpMkLst>
        </pc:cxnChg>
      </pc:sldChg>
      <pc:sldChg chg="addSp delSp modSp new mod setBg">
        <pc:chgData name="Ильмира Рустамовна Раджабова" userId="5adc305d9d9c1c83" providerId="LiveId" clId="{A1209979-B1CC-4478-94A3-8AC9AF7934BF}" dt="2024-09-16T06:03:28.608" v="76" actId="1076"/>
        <pc:sldMkLst>
          <pc:docMk/>
          <pc:sldMk cId="4038644335" sldId="259"/>
        </pc:sldMkLst>
        <pc:spChg chg="mod">
          <ac:chgData name="Ильмира Рустамовна Раджабова" userId="5adc305d9d9c1c83" providerId="LiveId" clId="{A1209979-B1CC-4478-94A3-8AC9AF7934BF}" dt="2024-09-16T06:00:39.218" v="72" actId="123"/>
          <ac:spMkLst>
            <pc:docMk/>
            <pc:sldMk cId="4038644335" sldId="259"/>
            <ac:spMk id="2" creationId="{F7FAF119-BF3A-B75D-0990-4B349D81297B}"/>
          </ac:spMkLst>
        </pc:spChg>
        <pc:spChg chg="add del">
          <ac:chgData name="Ильмира Рустамовна Раджабова" userId="5adc305d9d9c1c83" providerId="LiveId" clId="{A1209979-B1CC-4478-94A3-8AC9AF7934BF}" dt="2024-09-16T05:54:51.526" v="55" actId="26606"/>
          <ac:spMkLst>
            <pc:docMk/>
            <pc:sldMk cId="4038644335" sldId="259"/>
            <ac:spMk id="65" creationId="{4D6A640B-6684-4338-9199-6EE758735581}"/>
          </ac:spMkLst>
        </pc:spChg>
        <pc:spChg chg="add del">
          <ac:chgData name="Ильмира Рустамовна Раджабова" userId="5adc305d9d9c1c83" providerId="LiveId" clId="{A1209979-B1CC-4478-94A3-8AC9AF7934BF}" dt="2024-09-16T05:54:51.526" v="55" actId="26606"/>
          <ac:spMkLst>
            <pc:docMk/>
            <pc:sldMk cId="4038644335" sldId="259"/>
            <ac:spMk id="123" creationId="{FF5E4228-419E-44B9-B090-94A9540E5B3F}"/>
          </ac:spMkLst>
        </pc:spChg>
        <pc:spChg chg="add">
          <ac:chgData name="Ильмира Рустамовна Раджабова" userId="5adc305d9d9c1c83" providerId="LiveId" clId="{A1209979-B1CC-4478-94A3-8AC9AF7934BF}" dt="2024-09-16T05:54:51.620" v="56" actId="26606"/>
          <ac:spMkLst>
            <pc:docMk/>
            <pc:sldMk cId="4038644335" sldId="259"/>
            <ac:spMk id="182" creationId="{B7D4B16D-600A-41A1-8B1B-3727C56C0C9B}"/>
          </ac:spMkLst>
        </pc:spChg>
        <pc:grpChg chg="add del">
          <ac:chgData name="Ильмира Рустамовна Раджабова" userId="5adc305d9d9c1c83" providerId="LiveId" clId="{A1209979-B1CC-4478-94A3-8AC9AF7934BF}" dt="2024-09-16T05:54:51.526" v="55" actId="26606"/>
          <ac:grpSpMkLst>
            <pc:docMk/>
            <pc:sldMk cId="4038644335" sldId="259"/>
            <ac:grpSpMk id="9" creationId="{FF5EAD09-B81D-415F-8BCF-73C81AE05F21}"/>
          </ac:grpSpMkLst>
        </pc:grpChg>
        <pc:grpChg chg="add del">
          <ac:chgData name="Ильмира Рустамовна Раджабова" userId="5adc305d9d9c1c83" providerId="LiveId" clId="{A1209979-B1CC-4478-94A3-8AC9AF7934BF}" dt="2024-09-16T05:54:51.526" v="55" actId="26606"/>
          <ac:grpSpMkLst>
            <pc:docMk/>
            <pc:sldMk cId="4038644335" sldId="259"/>
            <ac:grpSpMk id="67" creationId="{5BAB052D-92E4-4715-895B-E423230754C2}"/>
          </ac:grpSpMkLst>
        </pc:grpChg>
        <pc:grpChg chg="add">
          <ac:chgData name="Ильмира Рустамовна Раджабова" userId="5adc305d9d9c1c83" providerId="LiveId" clId="{A1209979-B1CC-4478-94A3-8AC9AF7934BF}" dt="2024-09-16T05:54:51.620" v="56" actId="26606"/>
          <ac:grpSpMkLst>
            <pc:docMk/>
            <pc:sldMk cId="4038644335" sldId="259"/>
            <ac:grpSpMk id="127" creationId="{FF5EAD09-B81D-415F-8BCF-73C81AE05F21}"/>
          </ac:grpSpMkLst>
        </pc:grpChg>
        <pc:grpChg chg="add">
          <ac:chgData name="Ильмира Рустамовна Раджабова" userId="5adc305d9d9c1c83" providerId="LiveId" clId="{A1209979-B1CC-4478-94A3-8AC9AF7934BF}" dt="2024-09-16T05:54:51.620" v="56" actId="26606"/>
          <ac:grpSpMkLst>
            <pc:docMk/>
            <pc:sldMk cId="4038644335" sldId="259"/>
            <ac:grpSpMk id="183" creationId="{DE7C35E0-BD19-4AFC-81BF-7A7507E9C94D}"/>
          </ac:grpSpMkLst>
        </pc:grpChg>
        <pc:picChg chg="add mod">
          <ac:chgData name="Ильмира Рустамовна Раджабова" userId="5adc305d9d9c1c83" providerId="LiveId" clId="{A1209979-B1CC-4478-94A3-8AC9AF7934BF}" dt="2024-09-16T06:01:29.374" v="73" actId="1076"/>
          <ac:picMkLst>
            <pc:docMk/>
            <pc:sldMk cId="4038644335" sldId="259"/>
            <ac:picMk id="3" creationId="{A65197B2-E46B-56B1-F06A-E33973CF9AE8}"/>
          </ac:picMkLst>
        </pc:picChg>
        <pc:picChg chg="add mod">
          <ac:chgData name="Ильмира Рустамовна Раджабова" userId="5adc305d9d9c1c83" providerId="LiveId" clId="{A1209979-B1CC-4478-94A3-8AC9AF7934BF}" dt="2024-09-16T06:03:28.608" v="76" actId="1076"/>
          <ac:picMkLst>
            <pc:docMk/>
            <pc:sldMk cId="4038644335" sldId="259"/>
            <ac:picMk id="4" creationId="{62537619-6DB2-80F3-840A-DC1111EE4708}"/>
          </ac:picMkLst>
        </pc:picChg>
        <pc:picChg chg="add del">
          <ac:chgData name="Ильмира Рустамовна Раджабова" userId="5adc305d9d9c1c83" providerId="LiveId" clId="{A1209979-B1CC-4478-94A3-8AC9AF7934BF}" dt="2024-09-16T05:54:51.526" v="55" actId="26606"/>
          <ac:picMkLst>
            <pc:docMk/>
            <pc:sldMk cId="4038644335" sldId="259"/>
            <ac:picMk id="7" creationId="{9ACD3AF8-B16E-4174-8C1A-41F683C4AF8A}"/>
          </ac:picMkLst>
        </pc:picChg>
        <pc:picChg chg="add">
          <ac:chgData name="Ильмира Рустамовна Раджабова" userId="5adc305d9d9c1c83" providerId="LiveId" clId="{A1209979-B1CC-4478-94A3-8AC9AF7934BF}" dt="2024-09-16T05:54:51.620" v="56" actId="26606"/>
          <ac:picMkLst>
            <pc:docMk/>
            <pc:sldMk cId="4038644335" sldId="259"/>
            <ac:picMk id="126" creationId="{9ACD3AF8-B16E-4174-8C1A-41F683C4AF8A}"/>
          </ac:picMkLst>
        </pc:picChg>
        <pc:picChg chg="add">
          <ac:chgData name="Ильмира Рустамовна Раджабова" userId="5adc305d9d9c1c83" providerId="LiveId" clId="{A1209979-B1CC-4478-94A3-8AC9AF7934BF}" dt="2024-09-16T05:54:51.620" v="56" actId="26606"/>
          <ac:picMkLst>
            <pc:docMk/>
            <pc:sldMk cId="4038644335" sldId="259"/>
            <ac:picMk id="238" creationId="{51039561-92F9-40EE-900B-6AA0F58042A4}"/>
          </ac:picMkLst>
        </pc:picChg>
        <pc:cxnChg chg="add">
          <ac:chgData name="Ильмира Рустамовна Раджабова" userId="5adc305d9d9c1c83" providerId="LiveId" clId="{A1209979-B1CC-4478-94A3-8AC9AF7934BF}" dt="2024-09-16T05:54:51.620" v="56" actId="26606"/>
          <ac:cxnSpMkLst>
            <pc:docMk/>
            <pc:sldMk cId="4038644335" sldId="259"/>
            <ac:cxnSpMk id="125" creationId="{D902DA06-324A-48CE-8C20-94535480A632}"/>
          </ac:cxnSpMkLst>
        </pc:cxnChg>
      </pc:sldChg>
      <pc:sldChg chg="addSp modSp new mod setBg">
        <pc:chgData name="Ильмира Рустамовна Раджабова" userId="5adc305d9d9c1c83" providerId="LiveId" clId="{A1209979-B1CC-4478-94A3-8AC9AF7934BF}" dt="2024-09-16T08:36:13.571" v="100" actId="14100"/>
        <pc:sldMkLst>
          <pc:docMk/>
          <pc:sldMk cId="1724321634" sldId="260"/>
        </pc:sldMkLst>
        <pc:spChg chg="mod">
          <ac:chgData name="Ильмира Рустамовна Раджабова" userId="5adc305d9d9c1c83" providerId="LiveId" clId="{A1209979-B1CC-4478-94A3-8AC9AF7934BF}" dt="2024-09-16T08:30:40.793" v="95" actId="20577"/>
          <ac:spMkLst>
            <pc:docMk/>
            <pc:sldMk cId="1724321634" sldId="260"/>
            <ac:spMk id="2" creationId="{D7E02E27-261C-0372-E16D-B90BCC2F56BC}"/>
          </ac:spMkLst>
        </pc:spChg>
        <pc:spChg chg="add">
          <ac:chgData name="Ильмира Рустамовна Раджабова" userId="5adc305d9d9c1c83" providerId="LiveId" clId="{A1209979-B1CC-4478-94A3-8AC9AF7934BF}" dt="2024-09-16T08:29:56.058" v="78" actId="26606"/>
          <ac:spMkLst>
            <pc:docMk/>
            <pc:sldMk cId="1724321634" sldId="260"/>
            <ac:spMk id="65" creationId="{B7D4B16D-600A-41A1-8B1B-3727C56C0C9B}"/>
          </ac:spMkLst>
        </pc:spChg>
        <pc:grpChg chg="add">
          <ac:chgData name="Ильмира Рустамовна Раджабова" userId="5adc305d9d9c1c83" providerId="LiveId" clId="{A1209979-B1CC-4478-94A3-8AC9AF7934BF}" dt="2024-09-16T08:29:56.058" v="78" actId="26606"/>
          <ac:grpSpMkLst>
            <pc:docMk/>
            <pc:sldMk cId="1724321634" sldId="260"/>
            <ac:grpSpMk id="9" creationId="{FF5EAD09-B81D-415F-8BCF-73C81AE05F21}"/>
          </ac:grpSpMkLst>
        </pc:grpChg>
        <pc:grpChg chg="add">
          <ac:chgData name="Ильмира Рустамовна Раджабова" userId="5adc305d9d9c1c83" providerId="LiveId" clId="{A1209979-B1CC-4478-94A3-8AC9AF7934BF}" dt="2024-09-16T08:29:56.058" v="78" actId="26606"/>
          <ac:grpSpMkLst>
            <pc:docMk/>
            <pc:sldMk cId="1724321634" sldId="260"/>
            <ac:grpSpMk id="67" creationId="{DE7C35E0-BD19-4AFC-81BF-7A7507E9C94D}"/>
          </ac:grpSpMkLst>
        </pc:grpChg>
        <pc:picChg chg="add mod">
          <ac:chgData name="Ильмира Рустамовна Раджабова" userId="5adc305d9d9c1c83" providerId="LiveId" clId="{A1209979-B1CC-4478-94A3-8AC9AF7934BF}" dt="2024-09-16T08:36:13.571" v="100" actId="14100"/>
          <ac:picMkLst>
            <pc:docMk/>
            <pc:sldMk cId="1724321634" sldId="260"/>
            <ac:picMk id="3" creationId="{B8C16413-4FCF-DCC2-5F19-38B665A543D3}"/>
          </ac:picMkLst>
        </pc:picChg>
        <pc:picChg chg="add">
          <ac:chgData name="Ильмира Рустамовна Раджабова" userId="5adc305d9d9c1c83" providerId="LiveId" clId="{A1209979-B1CC-4478-94A3-8AC9AF7934BF}" dt="2024-09-16T08:29:56.058" v="78" actId="26606"/>
          <ac:picMkLst>
            <pc:docMk/>
            <pc:sldMk cId="1724321634" sldId="260"/>
            <ac:picMk id="7" creationId="{9ACD3AF8-B16E-4174-8C1A-41F683C4AF8A}"/>
          </ac:picMkLst>
        </pc:picChg>
        <pc:picChg chg="add">
          <ac:chgData name="Ильмира Рустамовна Раджабова" userId="5adc305d9d9c1c83" providerId="LiveId" clId="{A1209979-B1CC-4478-94A3-8AC9AF7934BF}" dt="2024-09-16T08:29:56.058" v="78" actId="26606"/>
          <ac:picMkLst>
            <pc:docMk/>
            <pc:sldMk cId="1724321634" sldId="260"/>
            <ac:picMk id="123" creationId="{51039561-92F9-40EE-900B-6AA0F58042A4}"/>
          </ac:picMkLst>
        </pc:picChg>
        <pc:cxnChg chg="add">
          <ac:chgData name="Ильмира Рустамовна Раджабова" userId="5adc305d9d9c1c83" providerId="LiveId" clId="{A1209979-B1CC-4478-94A3-8AC9AF7934BF}" dt="2024-09-16T08:29:56.058" v="78" actId="26606"/>
          <ac:cxnSpMkLst>
            <pc:docMk/>
            <pc:sldMk cId="1724321634" sldId="260"/>
            <ac:cxnSpMk id="125" creationId="{D902DA06-324A-48CE-8C20-94535480A632}"/>
          </ac:cxnSpMkLst>
        </pc:cxnChg>
      </pc:sldChg>
      <pc:sldChg chg="new del">
        <pc:chgData name="Ильмира Рустамовна Раджабова" userId="5adc305d9d9c1c83" providerId="LiveId" clId="{A1209979-B1CC-4478-94A3-8AC9AF7934BF}" dt="2024-09-16T08:39:03.925" v="123" actId="2696"/>
        <pc:sldMkLst>
          <pc:docMk/>
          <pc:sldMk cId="654265258" sldId="261"/>
        </pc:sldMkLst>
      </pc:sldChg>
      <pc:sldChg chg="modSp new mod">
        <pc:chgData name="Ильмира Рустамовна Раджабова" userId="5adc305d9d9c1c83" providerId="LiveId" clId="{A1209979-B1CC-4478-94A3-8AC9AF7934BF}" dt="2024-09-16T08:47:22.306" v="168" actId="403"/>
        <pc:sldMkLst>
          <pc:docMk/>
          <pc:sldMk cId="1773063373" sldId="262"/>
        </pc:sldMkLst>
        <pc:spChg chg="mod">
          <ac:chgData name="Ильмира Рустамовна Раджабова" userId="5adc305d9d9c1c83" providerId="LiveId" clId="{A1209979-B1CC-4478-94A3-8AC9AF7934BF}" dt="2024-09-16T08:45:28.245" v="134" actId="20577"/>
          <ac:spMkLst>
            <pc:docMk/>
            <pc:sldMk cId="1773063373" sldId="262"/>
            <ac:spMk id="2" creationId="{A3F2765D-4D63-940C-2901-49A75B138A7E}"/>
          </ac:spMkLst>
        </pc:spChg>
        <pc:spChg chg="mod">
          <ac:chgData name="Ильмира Рустамовна Раджабова" userId="5adc305d9d9c1c83" providerId="LiveId" clId="{A1209979-B1CC-4478-94A3-8AC9AF7934BF}" dt="2024-09-16T08:47:11.805" v="166" actId="27636"/>
          <ac:spMkLst>
            <pc:docMk/>
            <pc:sldMk cId="1773063373" sldId="262"/>
            <ac:spMk id="3" creationId="{44B6F4D5-963B-DFFA-9FC2-ED259B807125}"/>
          </ac:spMkLst>
        </pc:spChg>
        <pc:spChg chg="mod">
          <ac:chgData name="Ильмира Рустамовна Раджабова" userId="5adc305d9d9c1c83" providerId="LiveId" clId="{A1209979-B1CC-4478-94A3-8AC9AF7934BF}" dt="2024-09-16T08:47:22.306" v="168" actId="403"/>
          <ac:spMkLst>
            <pc:docMk/>
            <pc:sldMk cId="1773063373" sldId="262"/>
            <ac:spMk id="4" creationId="{7E577687-D9BA-24E1-3719-896E73A511F8}"/>
          </ac:spMkLst>
        </pc:spChg>
      </pc:sldChg>
      <pc:sldChg chg="modSp new mod">
        <pc:chgData name="Ильмира Рустамовна Раджабова" userId="5adc305d9d9c1c83" providerId="LiveId" clId="{A1209979-B1CC-4478-94A3-8AC9AF7934BF}" dt="2024-09-16T08:47:54.949" v="191" actId="1076"/>
        <pc:sldMkLst>
          <pc:docMk/>
          <pc:sldMk cId="1788527347" sldId="263"/>
        </pc:sldMkLst>
        <pc:spChg chg="mod">
          <ac:chgData name="Ильмира Рустамовна Раджабова" userId="5adc305d9d9c1c83" providerId="LiveId" clId="{A1209979-B1CC-4478-94A3-8AC9AF7934BF}" dt="2024-09-16T08:47:54.949" v="191" actId="1076"/>
          <ac:spMkLst>
            <pc:docMk/>
            <pc:sldMk cId="1788527347" sldId="263"/>
            <ac:spMk id="2" creationId="{F5501BDE-633F-C347-6900-D749820F55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265FF92-65DA-0920-7BD1-0CC156D46E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FA0D97-90E0-A695-E995-6A4D6C63E3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60EA1-D7CA-4E3B-969C-E2CE15B8D1D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A89B30-5E77-3BAB-D444-6D217720B6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24FE54-D8CE-35C0-D791-97488B5489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142AA-506C-42F2-BDE6-C684A266D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9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26014-5FCF-4923-9C8D-D197ECC9FBF9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FB43B-2A6D-4457-B082-DA1374BF5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11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749C8-08DA-11ED-C86A-A0985E2A1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9774" y="74613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Международная научно-практическая конференция</a:t>
            </a:r>
            <a:br>
              <a:rPr lang="ru-RU" dirty="0"/>
            </a:br>
            <a:r>
              <a:rPr lang="ru-RU" dirty="0"/>
              <a:t>«СЕМЬЯ И РАБОТА»</a:t>
            </a:r>
            <a:br>
              <a:rPr lang="ru-RU" dirty="0"/>
            </a:br>
            <a:r>
              <a:rPr lang="ru-RU" dirty="0"/>
              <a:t>19-20 сентября 2024 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FF34F7-1E3D-1D00-4CC4-13D0A746A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0824" y="2439988"/>
            <a:ext cx="8791575" cy="989012"/>
          </a:xfrm>
        </p:spPr>
        <p:txBody>
          <a:bodyPr/>
          <a:lstStyle/>
          <a:p>
            <a:pPr algn="r"/>
            <a:r>
              <a:rPr lang="ru-RU" dirty="0"/>
              <a:t>Российско-Таджикский (славянский) университет</a:t>
            </a:r>
          </a:p>
          <a:p>
            <a:pPr algn="r"/>
            <a:r>
              <a:rPr lang="ru-RU" dirty="0"/>
              <a:t>Республика Таджикистан, г. </a:t>
            </a:r>
            <a:r>
              <a:rPr lang="ru-RU" dirty="0" err="1"/>
              <a:t>душанбе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C34EA3-3350-907A-48D8-B9FC3DCCE79E}"/>
              </a:ext>
            </a:extLst>
          </p:cNvPr>
          <p:cNvSpPr txBox="1"/>
          <p:nvPr/>
        </p:nvSpPr>
        <p:spPr>
          <a:xfrm>
            <a:off x="2438400" y="3673426"/>
            <a:ext cx="79152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Амонова</a:t>
            </a:r>
            <a:r>
              <a:rPr lang="ru-RU" b="1" dirty="0"/>
              <a:t> Дильбар </a:t>
            </a:r>
            <a:r>
              <a:rPr lang="ru-RU" b="1" dirty="0" err="1"/>
              <a:t>Субхоновна</a:t>
            </a:r>
            <a:endParaRPr lang="ru-RU" b="1" dirty="0"/>
          </a:p>
          <a:p>
            <a:r>
              <a:rPr lang="ru-RU" dirty="0"/>
              <a:t>Доктор экономических наук, профессор, профессор кафедры менеджмента и маркетинга</a:t>
            </a:r>
          </a:p>
          <a:p>
            <a:pPr algn="r"/>
            <a:endParaRPr lang="ru-RU" b="1" dirty="0"/>
          </a:p>
          <a:p>
            <a:pPr algn="r"/>
            <a:r>
              <a:rPr lang="ru-RU" b="1" dirty="0"/>
              <a:t>Раджабова Ильмира Рустамовна</a:t>
            </a:r>
          </a:p>
          <a:p>
            <a:pPr algn="r"/>
            <a:r>
              <a:rPr lang="ru-RU" dirty="0"/>
              <a:t>Кандидат экономических наук, доцент, заведующая кафедрой учета, анализа и аудита 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91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759FE-22C6-F1A1-818B-65AA6583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450" y="638175"/>
            <a:ext cx="8751885" cy="45815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«Создание новых рабочих мест является одним из важных направлений социальной политики Правительства Республики Таджикистан. За последние пять лет уровень благосостояния народа постепенно повышался, а денежные доходы населения увеличились с 41,1 млрд. сомони 2018 года до 87 млрд. сомони в 2022 году, т.е. увеличились в 2,1 раза. Средняя заработная плата в стране выросла в полтора раза, а размер пенсии увеличился в 1,3 раза. В результате уровень бедности сократился с 27,4% 2018 года до 22,5% в 2022 году. За этот период было создано более 900 тысяч, в т.ч. в 2022 году 190 тысяч новых рабочих мест, что способствовало улучшению ситуации с занятостью в стране»</a:t>
            </a:r>
            <a:r>
              <a:rPr lang="ru-RU" sz="1050" dirty="0">
                <a:effectLst/>
              </a:rPr>
              <a:t> </a:t>
            </a:r>
            <a:br>
              <a:rPr lang="ru-RU" sz="1050" dirty="0">
                <a:effectLst/>
              </a:rPr>
            </a:b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42EC77-8839-90AA-F24B-4E0E1836AA78}"/>
              </a:ext>
            </a:extLst>
          </p:cNvPr>
          <p:cNvSpPr txBox="1"/>
          <p:nvPr/>
        </p:nvSpPr>
        <p:spPr>
          <a:xfrm>
            <a:off x="938213" y="5467349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Послание Президента Республики Таджикистан, Лидера нации, уважаемого Эмомали Рахмон 23 декабря 2022 года</a:t>
            </a:r>
          </a:p>
        </p:txBody>
      </p:sp>
      <p:pic>
        <p:nvPicPr>
          <p:cNvPr id="6" name="Рисунок 5" descr="Изображение выглядит как одежда, человек, Человеческое лицо, галстук&#10;&#10;Автоматически созданное описание">
            <a:extLst>
              <a:ext uri="{FF2B5EF4-FFF2-40B4-BE49-F238E27FC236}">
                <a16:creationId xmlns:a16="http://schemas.microsoft.com/office/drawing/2014/main" id="{C8C7A4DF-6E0B-924C-78C9-ED0B7AB7D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38450" cy="189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0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B7D4B16D-600A-41A1-8B1B-3727C56C0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E7C35E0-BD19-4AFC-81BF-7A7507E9C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3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3AD9-8C1A-815E-4F79-11468BC3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3" y="1122363"/>
            <a:ext cx="4527929" cy="4287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b="1" dirty="0"/>
              <a:t>При разработке отраслевых и территориальных программ обязательно учитываются особенности населения и его структура</a:t>
            </a:r>
            <a:endParaRPr lang="en-US" sz="5400" b="1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902DA06-324A-48CE-8C20-94535480A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27B03E-4A30-77DA-1C44-B11C72A91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477" y="1500743"/>
            <a:ext cx="4566300" cy="317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8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7" name="Group 8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8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9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1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2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7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0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1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8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9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0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1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 useBgFill="1">
        <p:nvSpPr>
          <p:cNvPr id="182" name="Rectangle 64">
            <a:extLst>
              <a:ext uri="{FF2B5EF4-FFF2-40B4-BE49-F238E27FC236}">
                <a16:creationId xmlns:a16="http://schemas.microsoft.com/office/drawing/2014/main" id="{B7D4B16D-600A-41A1-8B1B-3727C56C0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66">
            <a:extLst>
              <a:ext uri="{FF2B5EF4-FFF2-40B4-BE49-F238E27FC236}">
                <a16:creationId xmlns:a16="http://schemas.microsoft.com/office/drawing/2014/main" id="{DE7C35E0-BD19-4AFC-81BF-7A7507E9C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184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38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AF119-BF3A-B75D-0990-4B349D812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7704" y="1135064"/>
            <a:ext cx="4527929" cy="4287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2800" dirty="0"/>
              <a:t>Одной из основных проблем, связанных с демографической ситуацией в стране, является быстрый рост населения, включая молодое поколение. </a:t>
            </a:r>
            <a:endParaRPr lang="en-US" sz="28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902DA06-324A-48CE-8C20-94535480A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65197B2-E46B-56B1-F06A-E33973CF9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51" y="746126"/>
            <a:ext cx="4965968" cy="321309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537619-6DB2-80F3-840A-DC1111EE4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2778" y="4043564"/>
            <a:ext cx="4344470" cy="261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4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B7D4B16D-600A-41A1-8B1B-3727C56C0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E7C35E0-BD19-4AFC-81BF-7A7507E9C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3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02E27-261C-0372-E16D-B90BCC2F5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3" y="238124"/>
            <a:ext cx="4527929" cy="60832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Еще одной проблемой является неравномерное распределение населения в различных регионах Таджикистана. </a:t>
            </a:r>
            <a:br>
              <a:rPr lang="ru-RU" sz="2400" dirty="0"/>
            </a:br>
            <a:r>
              <a:rPr lang="ru-RU" sz="2400" dirty="0"/>
              <a:t>Таджикистан, небольшая страна с общей территорией в 142,3 тыс. кв. км, главной отличительной чертой которой является преобладание горной местности (около 93% составляют горы) и почти половина площади расположена на высоте более 3000 метров над уровнем моря</a:t>
            </a:r>
            <a:r>
              <a:rPr lang="ru-RU" sz="2000" dirty="0"/>
              <a:t>. </a:t>
            </a:r>
            <a:endParaRPr lang="en-US" sz="20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902DA06-324A-48CE-8C20-94535480A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C16413-4FCF-DCC2-5F19-38B665A54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616" y="1093788"/>
            <a:ext cx="4572396" cy="401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2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2765D-4D63-940C-2901-49A75B138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1588"/>
            <a:ext cx="9905998" cy="88423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РЕКОМЕНДАЦИИ по улучшению социальной инфраструктуры и поддержке семей с детьми: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B6F4D5-963B-DFFA-9FC2-ED259B807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2" y="1333500"/>
            <a:ext cx="4878389" cy="49053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</a:t>
            </a:r>
            <a:r>
              <a:rPr lang="ru-RU" sz="2900" dirty="0"/>
              <a:t>активизация деятельности центров занятости и профессиональной подготовки, особенно, в сельских районах, чтобы облегчить трудоустройство молодёжи;</a:t>
            </a:r>
          </a:p>
          <a:p>
            <a:r>
              <a:rPr lang="ru-RU" sz="2900" dirty="0"/>
              <a:t> предоставление грантов и льготных кредитов для стартапов и малого бизнеса для создания новых рабочих мест;</a:t>
            </a:r>
          </a:p>
          <a:p>
            <a:r>
              <a:rPr lang="ru-RU" sz="2900" dirty="0"/>
              <a:t> установление минимальной заработной платы на уровне государства, соответствующей прожиточному минимуму;</a:t>
            </a:r>
          </a:p>
          <a:p>
            <a:r>
              <a:rPr lang="ru-RU" sz="2900" dirty="0"/>
              <a:t> разработка и внедрение программ по улучшению условий и безопасности труда работников сферы производства материальных благ;</a:t>
            </a:r>
          </a:p>
          <a:p>
            <a:r>
              <a:rPr lang="ru-RU" sz="2900" dirty="0"/>
              <a:t> обеспечение доступа уязвимых слоев населения к качественным медицинским и образовательным услугам;</a:t>
            </a:r>
          </a:p>
          <a:p>
            <a:r>
              <a:rPr lang="ru-RU" sz="2900" dirty="0"/>
              <a:t> расширение семейных пособий и налоговых льгот для различных категорий трудоспособного населения;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577687-D9BA-24E1-3719-896E73A51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4450"/>
            <a:ext cx="4875211" cy="49053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</a:t>
            </a:r>
            <a:r>
              <a:rPr lang="ru-RU" sz="2900" dirty="0"/>
              <a:t>разработка и реализацию программ по доступному жилью для молодых семей, особенно, в сельской местности;</a:t>
            </a:r>
          </a:p>
          <a:p>
            <a:r>
              <a:rPr lang="ru-RU" sz="2900" dirty="0"/>
              <a:t> совершенствование политики по планированию семьи и улучшению доступа к современным методам контрацепции, в частности, путем организации информационных кампаний по вопросам репродуктивного здоровья и семейного планирования;</a:t>
            </a:r>
          </a:p>
          <a:p>
            <a:r>
              <a:rPr lang="ru-RU" sz="2900" dirty="0"/>
              <a:t> реализация специальных программ по развитию горных регионов, включающих улучшение инфраструктуры и создание рабочих мест;</a:t>
            </a:r>
          </a:p>
          <a:p>
            <a:r>
              <a:rPr lang="ru-RU" sz="2900" dirty="0"/>
              <a:t> обеспечение условий труда и быта для возвратившихся мигрантов и их реинтеграции в экономику страны, включая программы по подготовке и переквалификации;</a:t>
            </a:r>
          </a:p>
          <a:p>
            <a:r>
              <a:rPr lang="ru-RU" sz="2900" dirty="0"/>
              <a:t> развитие программ профессионального образования и обучения, соответствующих потребностям рынка труда с целью внедрения современных технологий и методов для повышения продуктивности в сельском хозяйстве.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06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01BDE-633F-C347-6900-D749820F5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1" y="1751993"/>
            <a:ext cx="9905998" cy="147857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88527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292</TotalTime>
  <Words>507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Aptos</vt:lpstr>
      <vt:lpstr>Arial</vt:lpstr>
      <vt:lpstr>Times New Roman</vt:lpstr>
      <vt:lpstr>Tw Cen MT</vt:lpstr>
      <vt:lpstr>Контур</vt:lpstr>
      <vt:lpstr>Международная научно-практическая конференция «СЕМЬЯ И РАБОТА» 19-20 сентября 2024 г.</vt:lpstr>
      <vt:lpstr>«Создание новых рабочих мест является одним из важных направлений социальной политики Правительства Республики Таджикистан. За последние пять лет уровень благосостояния народа постепенно повышался, а денежные доходы населения увеличились с 41,1 млрд. сомони 2018 года до 87 млрд. сомони в 2022 году, т.е. увеличились в 2,1 раза. Средняя заработная плата в стране выросла в полтора раза, а размер пенсии увеличился в 1,3 раза. В результате уровень бедности сократился с 27,4% 2018 года до 22,5% в 2022 году. За этот период было создано более 900 тысяч, в т.ч. в 2022 году 190 тысяч новых рабочих мест, что способствовало улучшению ситуации с занятостью в стране»  </vt:lpstr>
      <vt:lpstr>При разработке отраслевых и территориальных программ обязательно учитываются особенности населения и его структура</vt:lpstr>
      <vt:lpstr>Одной из основных проблем, связанных с демографической ситуацией в стране, является быстрый рост населения, включая молодое поколение. </vt:lpstr>
      <vt:lpstr>Еще одной проблемой является неравномерное распределение населения в различных регионах Таджикистана.  Таджикистан, небольшая страна с общей территорией в 142,3 тыс. кв. км, главной отличительной чертой которой является преобладание горной местности (около 93% составляют горы) и почти половина площади расположена на высоте более 3000 метров над уровнем моря. </vt:lpstr>
      <vt:lpstr>РЕКОМЕНДАЦИИ по улучшению социальной инфраструктуры и поддержке семей с детьми: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научно-практическая конференция «СЕМЬЯ И РАБОТА» 19-20 сентября 2024 г.</dc:title>
  <dc:creator>Ильмира Рустамовна Раджабова</dc:creator>
  <cp:lastModifiedBy>Ильмира Рустамовна Раджабова</cp:lastModifiedBy>
  <cp:revision>1</cp:revision>
  <dcterms:created xsi:type="dcterms:W3CDTF">2024-09-16T03:56:24Z</dcterms:created>
  <dcterms:modified xsi:type="dcterms:W3CDTF">2024-09-16T08:51:57Z</dcterms:modified>
</cp:coreProperties>
</file>