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3" r:id="rId2"/>
    <p:sldId id="274" r:id="rId3"/>
    <p:sldId id="286" r:id="rId4"/>
    <p:sldId id="290" r:id="rId5"/>
    <p:sldId id="278" r:id="rId6"/>
    <p:sldId id="285" r:id="rId7"/>
    <p:sldId id="287" r:id="rId8"/>
    <p:sldId id="288" r:id="rId9"/>
    <p:sldId id="28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9A1"/>
    <a:srgbClr val="0133A3"/>
    <a:srgbClr val="013CBF"/>
    <a:srgbClr val="E20443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4" autoAdjust="0"/>
    <p:restoredTop sz="94693"/>
  </p:normalViewPr>
  <p:slideViewPr>
    <p:cSldViewPr snapToGrid="0">
      <p:cViewPr varScale="1">
        <p:scale>
          <a:sx n="98" d="100"/>
          <a:sy n="98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79814-8D25-E64B-92E3-561A0FF5DDEB}" type="doc">
      <dgm:prSet loTypeId="urn:microsoft.com/office/officeart/2005/8/layout/process3" loCatId="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zh-CN" altLang="en-US"/>
        </a:p>
      </dgm:t>
    </dgm:pt>
    <dgm:pt modelId="{D22AAA9D-23FB-1D42-AD9B-0BB21167833D}">
      <dgm:prSet phldrT="[文本]" custT="1"/>
      <dgm:spPr/>
      <dgm:t>
        <a:bodyPr/>
        <a:lstStyle/>
        <a:p>
          <a:r>
            <a:rPr lang="ru-RU" altLang="zh-CN" sz="1800" smtClean="0">
              <a:latin typeface="Times New Roman" charset="0"/>
              <a:ea typeface="Times New Roman" charset="0"/>
              <a:cs typeface="Times New Roman" charset="0"/>
            </a:rPr>
            <a:t>Поощрение рождения</a:t>
          </a:r>
          <a:r>
            <a:rPr lang="ru-RU" altLang="zh-CN" sz="1800" baseline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endParaRPr lang="zh-CN" altLang="en-US" sz="18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A7ACAFC3-1747-FF4B-9DC2-DD9DA92C2315}" type="parTrans" cxnId="{08722956-0000-DB43-B26C-8B015E305EF5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E3F1022F-75EA-7D43-AD7A-E5ADC0983E78}" type="sibTrans" cxnId="{08722956-0000-DB43-B26C-8B015E305EF5}">
      <dgm:prSet custT="1"/>
      <dgm:spPr/>
      <dgm:t>
        <a:bodyPr/>
        <a:lstStyle/>
        <a:p>
          <a:endParaRPr lang="zh-CN" altLang="en-US" sz="1200">
            <a:latin typeface="Times New Roman" charset="0"/>
            <a:ea typeface="Times New Roman" charset="0"/>
            <a:cs typeface="Times New Roman" charset="0"/>
          </a:endParaRPr>
        </a:p>
      </dgm:t>
    </dgm:pt>
    <dgm:pt modelId="{2FF7404B-2CC5-FB49-8C42-D19E69D00A38}">
      <dgm:prSet phldrT="[文本]" custT="1"/>
      <dgm:spPr/>
      <dgm:t>
        <a:bodyPr/>
        <a:lstStyle/>
        <a:p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«Чем больше людей, тем больше сил»</a:t>
          </a:r>
          <a:endParaRPr lang="en-US" altLang="zh-CN" sz="1600" dirty="0" smtClean="0">
            <a:latin typeface="Times New Roman" charset="0"/>
            <a:ea typeface="Times New Roman" charset="0"/>
            <a:cs typeface="Times New Roman" charset="0"/>
          </a:endParaRPr>
        </a:p>
      </dgm:t>
    </dgm:pt>
    <dgm:pt modelId="{75397649-DA6F-3B41-9CC2-E72BB3716624}" type="parTrans" cxnId="{9402C50A-700F-B846-989C-26FF68EAE870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1A00F9BA-17D2-504C-8720-A141F6FB53F8}" type="sibTrans" cxnId="{9402C50A-700F-B846-989C-26FF68EAE870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9A7ED338-B699-0442-BC34-A8E3F48B8A46}">
      <dgm:prSet phldrT="[文本]" custT="1"/>
      <dgm:spPr/>
      <dgm:t>
        <a:bodyPr/>
        <a:lstStyle/>
        <a:p>
          <a:r>
            <a:rPr lang="ru-RU" altLang="zh-CN" sz="1800" dirty="0" smtClean="0">
              <a:latin typeface="Times New Roman" charset="0"/>
              <a:ea typeface="Times New Roman" charset="0"/>
              <a:cs typeface="Times New Roman" charset="0"/>
            </a:rPr>
            <a:t>Контроль</a:t>
          </a:r>
          <a:r>
            <a:rPr lang="ru-RU" altLang="zh-CN" sz="1800" baseline="0" dirty="0" smtClean="0">
              <a:latin typeface="Times New Roman" charset="0"/>
              <a:ea typeface="Times New Roman" charset="0"/>
              <a:cs typeface="Times New Roman" charset="0"/>
            </a:rPr>
            <a:t> рождаемости</a:t>
          </a:r>
          <a:endParaRPr lang="zh-CN" altLang="en-US" sz="18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763416AA-46DF-7349-91EB-6BC5C567701C}" type="parTrans" cxnId="{478F7334-3163-A94D-8452-4B26CC64E4FA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69DBA55A-9DFD-264E-ACDC-7009672D1C4A}" type="sibTrans" cxnId="{478F7334-3163-A94D-8452-4B26CC64E4FA}">
      <dgm:prSet custT="1"/>
      <dgm:spPr/>
      <dgm:t>
        <a:bodyPr/>
        <a:lstStyle/>
        <a:p>
          <a:endParaRPr lang="zh-CN" altLang="en-US" sz="1200">
            <a:latin typeface="Times New Roman" charset="0"/>
            <a:ea typeface="Times New Roman" charset="0"/>
            <a:cs typeface="Times New Roman" charset="0"/>
          </a:endParaRPr>
        </a:p>
      </dgm:t>
    </dgm:pt>
    <dgm:pt modelId="{7CEA5400-F36C-4847-86F9-ABFA439AC009}">
      <dgm:prSet phldrT="[文本]" custT="1"/>
      <dgm:spPr/>
      <dgm:t>
        <a:bodyPr/>
        <a:lstStyle/>
        <a:p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Трансформация типа воспроизводства населения</a:t>
          </a:r>
          <a:endParaRPr lang="en-US" altLang="zh-CN" sz="1600" dirty="0" smtClean="0">
            <a:latin typeface="Times New Roman" charset="0"/>
            <a:ea typeface="Times New Roman" charset="0"/>
            <a:cs typeface="Times New Roman" charset="0"/>
          </a:endParaRPr>
        </a:p>
      </dgm:t>
    </dgm:pt>
    <dgm:pt modelId="{DDB4333A-33F6-BC41-BD7C-F71C013D1DAD}" type="parTrans" cxnId="{8AACFE70-347E-1843-9D5E-A01BC8051366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930E3BFD-0B6C-E240-99DD-323D2E13D3A3}" type="sibTrans" cxnId="{8AACFE70-347E-1843-9D5E-A01BC8051366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B578CBB0-D85B-6542-AA82-3FDE1594B0D6}">
      <dgm:prSet phldrT="[文本]" custT="1"/>
      <dgm:spPr/>
      <dgm:t>
        <a:bodyPr/>
        <a:lstStyle/>
        <a:p>
          <a:r>
            <a:rPr lang="ru-RU" altLang="zh-CN" sz="1800" dirty="0" smtClean="0">
              <a:latin typeface="Times New Roman" charset="0"/>
              <a:ea typeface="Times New Roman" charset="0"/>
              <a:cs typeface="Times New Roman" charset="0"/>
            </a:rPr>
            <a:t>Ограничения рождаемости</a:t>
          </a:r>
          <a:endParaRPr lang="zh-CN" altLang="en-US" sz="18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9BEECC35-023C-2A4F-B939-AAFC598D6FF5}" type="parTrans" cxnId="{0B8D92DA-53AF-104D-8041-A73482EFEB45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1A9946BC-C4C0-8448-A4CC-3B573120D2C8}" type="sibTrans" cxnId="{0B8D92DA-53AF-104D-8041-A73482EFEB45}">
      <dgm:prSet custT="1"/>
      <dgm:spPr/>
      <dgm:t>
        <a:bodyPr/>
        <a:lstStyle/>
        <a:p>
          <a:endParaRPr lang="zh-CN" altLang="en-US" sz="1200">
            <a:latin typeface="Times New Roman" charset="0"/>
            <a:ea typeface="Times New Roman" charset="0"/>
            <a:cs typeface="Times New Roman" charset="0"/>
          </a:endParaRPr>
        </a:p>
      </dgm:t>
    </dgm:pt>
    <dgm:pt modelId="{721E8D5B-315C-2A43-9425-D239CFDDC0A9}">
      <dgm:prSet phldrT="[文本]" custT="1"/>
      <dgm:spPr/>
      <dgm:t>
        <a:bodyPr/>
        <a:lstStyle/>
        <a:p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Пик прироста</a:t>
          </a:r>
          <a:r>
            <a:rPr lang="ru-RU" altLang="zh-CN" sz="1600" baseline="0" dirty="0" smtClean="0">
              <a:latin typeface="Times New Roman" charset="0"/>
              <a:ea typeface="Times New Roman" charset="0"/>
              <a:cs typeface="Times New Roman" charset="0"/>
            </a:rPr>
            <a:t> населения</a:t>
          </a:r>
          <a:endParaRPr lang="en-US" altLang="zh-CN" sz="1600" dirty="0" smtClean="0">
            <a:latin typeface="Times New Roman" charset="0"/>
            <a:ea typeface="Times New Roman" charset="0"/>
            <a:cs typeface="Times New Roman" charset="0"/>
          </a:endParaRPr>
        </a:p>
      </dgm:t>
    </dgm:pt>
    <dgm:pt modelId="{0F6B3968-B350-CD44-BE1F-90991ABA10A8}" type="parTrans" cxnId="{D45886C3-973C-BA4F-B784-BACC08C303DA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A0B8C870-83ED-294B-88A7-B8C9368A03A4}" type="sibTrans" cxnId="{D45886C3-973C-BA4F-B784-BACC08C303DA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E21FA9DC-A671-D04A-AAF4-38CE136D3485}">
      <dgm:prSet custT="1"/>
      <dgm:spPr/>
      <dgm:t>
        <a:bodyPr/>
        <a:lstStyle/>
        <a:p>
          <a:r>
            <a:rPr lang="ru-RU" altLang="zh-CN" sz="1800" dirty="0" smtClean="0">
              <a:latin typeface="Times New Roman" charset="0"/>
              <a:ea typeface="Times New Roman" charset="0"/>
              <a:cs typeface="Times New Roman" charset="0"/>
            </a:rPr>
            <a:t>Стимулирование рождаемости</a:t>
          </a:r>
          <a:endParaRPr lang="zh-CN" altLang="en-US" sz="18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60B20A98-EC36-AE47-95BB-F7A0F5AA1556}" type="parTrans" cxnId="{B63E40B9-B080-A64B-8C99-0D984F2295A4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490BC90C-2AA3-CF4F-B381-69EE4167DEED}" type="sibTrans" cxnId="{B63E40B9-B080-A64B-8C99-0D984F2295A4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DA382DEF-8C4B-1146-94D5-9EC086E19A90}">
      <dgm:prSet phldrT="[文本]" custT="1"/>
      <dgm:spPr/>
      <dgm:t>
        <a:bodyPr/>
        <a:lstStyle/>
        <a:p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Ограничение</a:t>
          </a:r>
          <a:r>
            <a:rPr lang="ru-RU" altLang="zh-CN" sz="1600" baseline="0" dirty="0" smtClean="0">
              <a:latin typeface="Times New Roman" charset="0"/>
              <a:ea typeface="Times New Roman" charset="0"/>
              <a:cs typeface="Times New Roman" charset="0"/>
            </a:rPr>
            <a:t> искусственных абортов, контрацепции</a:t>
          </a:r>
          <a:endParaRPr lang="en-US" altLang="zh-CN" sz="1600" dirty="0" smtClean="0">
            <a:latin typeface="Times New Roman" charset="0"/>
            <a:ea typeface="Times New Roman" charset="0"/>
            <a:cs typeface="Times New Roman" charset="0"/>
          </a:endParaRPr>
        </a:p>
      </dgm:t>
    </dgm:pt>
    <dgm:pt modelId="{8C3E9D5A-1084-4C44-8868-5165D1B5EC42}" type="parTrans" cxnId="{1308F6E9-F5A2-4D4C-918B-D6EE9AF54496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9EFDD627-5276-9549-A2E3-D45905C24FCC}" type="sibTrans" cxnId="{1308F6E9-F5A2-4D4C-918B-D6EE9AF54496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63E50EEA-7C4F-F64B-BACF-E10B6214D220}">
      <dgm:prSet phldrT="[文本]" custT="1"/>
      <dgm:spPr/>
      <dgm:t>
        <a:bodyPr/>
        <a:lstStyle/>
        <a:p>
          <a:r>
            <a:rPr lang="ru-RU" sz="1600" dirty="0" smtClean="0">
              <a:latin typeface="Times New Roman" charset="0"/>
              <a:ea typeface="Times New Roman" charset="0"/>
              <a:cs typeface="Times New Roman" charset="0"/>
            </a:rPr>
            <a:t>Пропаганда</a:t>
          </a:r>
          <a:r>
            <a:rPr lang="ru-RU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ru-RU" sz="1600" dirty="0" smtClean="0">
              <a:latin typeface="Times New Roman" charset="0"/>
              <a:ea typeface="Times New Roman" charset="0"/>
              <a:cs typeface="Times New Roman" charset="0"/>
            </a:rPr>
            <a:t>знаний о контрацепции</a:t>
          </a:r>
          <a:r>
            <a:rPr lang="ru-RU" sz="1600" baseline="0" dirty="0" smtClean="0">
              <a:latin typeface="Times New Roman" charset="0"/>
              <a:ea typeface="Times New Roman" charset="0"/>
              <a:cs typeface="Times New Roman" charset="0"/>
            </a:rPr>
            <a:t> среди широких масс населения</a:t>
          </a:r>
          <a:endParaRPr lang="en-US" altLang="zh-CN" sz="1600" dirty="0" smtClean="0">
            <a:latin typeface="Times New Roman" charset="0"/>
            <a:ea typeface="Times New Roman" charset="0"/>
            <a:cs typeface="Times New Roman" charset="0"/>
          </a:endParaRPr>
        </a:p>
      </dgm:t>
    </dgm:pt>
    <dgm:pt modelId="{2F6426AA-CAB8-6A40-AC5D-B53974159FDE}" type="parTrans" cxnId="{1EE8EB5E-C825-544E-953F-25CCC49463E0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E1DDB46E-5E47-FA45-824F-833596FC0D65}" type="sibTrans" cxnId="{1EE8EB5E-C825-544E-953F-25CCC49463E0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CB3ADA94-67AC-2E40-9B7A-D85BD5444EFE}">
      <dgm:prSet phldrT="[文本]" custT="1"/>
      <dgm:spPr/>
      <dgm:t>
        <a:bodyPr/>
        <a:lstStyle/>
        <a:p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Первое упоминании о планировании семьи</a:t>
          </a:r>
          <a:endParaRPr lang="en-US" altLang="zh-CN" sz="1600" dirty="0" smtClean="0">
            <a:latin typeface="Times New Roman" charset="0"/>
            <a:ea typeface="Times New Roman" charset="0"/>
            <a:cs typeface="Times New Roman" charset="0"/>
          </a:endParaRPr>
        </a:p>
      </dgm:t>
    </dgm:pt>
    <dgm:pt modelId="{271636F3-8D2D-764A-BAA8-16A4C29F8871}" type="parTrans" cxnId="{7767845C-F0FE-0F4B-B63F-0EF505781E6A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460A8D6C-C244-8440-A48E-71A1E636F8BD}" type="sibTrans" cxnId="{7767845C-F0FE-0F4B-B63F-0EF505781E6A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2EF44189-499E-E940-9579-18ED34665369}">
      <dgm:prSet phldrT="[文本]" custT="1"/>
      <dgm:spPr/>
      <dgm:t>
        <a:bodyPr/>
        <a:lstStyle/>
        <a:p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«Поздно, редко</a:t>
          </a:r>
          <a:r>
            <a:rPr lang="ru-RU" altLang="zh-CN" sz="1600" baseline="0" dirty="0" smtClean="0">
              <a:latin typeface="Times New Roman" charset="0"/>
              <a:ea typeface="Times New Roman" charset="0"/>
              <a:cs typeface="Times New Roman" charset="0"/>
            </a:rPr>
            <a:t> и мало</a:t>
          </a:r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»</a:t>
          </a:r>
        </a:p>
      </dgm:t>
    </dgm:pt>
    <dgm:pt modelId="{F28AE2DD-F6FA-A544-BC02-5EB82A163EC4}" type="parTrans" cxnId="{C26AADC3-F78C-A44E-B0EB-F8D5BE638785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A22F10E9-FCBE-5A4F-AF27-4CA7371A0010}" type="sibTrans" cxnId="{C26AADC3-F78C-A44E-B0EB-F8D5BE638785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A66927F6-F8CE-8C4A-B629-8C8D3F794DBD}">
      <dgm:prSet phldrT="[文本]" custT="1"/>
      <dgm:spPr/>
      <dgm:t>
        <a:bodyPr/>
        <a:lstStyle/>
        <a:p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Планирование</a:t>
          </a:r>
          <a:r>
            <a:rPr lang="ru-RU" altLang="zh-CN" sz="1600" baseline="0" dirty="0" smtClean="0">
              <a:latin typeface="Times New Roman" charset="0"/>
              <a:ea typeface="Times New Roman" charset="0"/>
              <a:cs typeface="Times New Roman" charset="0"/>
            </a:rPr>
            <a:t> семьи записано в Конституцию</a:t>
          </a:r>
          <a:endParaRPr lang="en-US" altLang="zh-CN" sz="1600" dirty="0" smtClean="0">
            <a:latin typeface="Times New Roman" charset="0"/>
            <a:ea typeface="Times New Roman" charset="0"/>
            <a:cs typeface="Times New Roman" charset="0"/>
          </a:endParaRPr>
        </a:p>
      </dgm:t>
    </dgm:pt>
    <dgm:pt modelId="{0C46684D-27A4-214D-AC68-4D58CA76A8DC}" type="parTrans" cxnId="{522F86B4-F408-1947-9FF3-4DCA344A55D0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2B980629-5C48-6F40-A910-B9B19DAF0188}" type="sibTrans" cxnId="{522F86B4-F408-1947-9FF3-4DCA344A55D0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68D6F84F-4E40-6144-B9D4-CC7702C0454F}">
      <dgm:prSet phldrT="[文本]" custT="1"/>
      <dgm:spPr/>
      <dgm:t>
        <a:bodyPr/>
        <a:lstStyle/>
        <a:p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Одна семья</a:t>
          </a:r>
          <a:r>
            <a:rPr lang="ru-RU" altLang="zh-CN" sz="16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mr-IN" altLang="zh-CN" sz="1600" baseline="0" dirty="0" smtClean="0">
              <a:latin typeface="Times New Roman" charset="0"/>
              <a:ea typeface="Times New Roman" charset="0"/>
              <a:cs typeface="Times New Roman" charset="0"/>
            </a:rPr>
            <a:t>–</a:t>
          </a:r>
          <a:r>
            <a:rPr lang="ru-RU" altLang="zh-CN" sz="1600" baseline="0" dirty="0" smtClean="0">
              <a:latin typeface="Times New Roman" charset="0"/>
              <a:ea typeface="Times New Roman" charset="0"/>
              <a:cs typeface="Times New Roman" charset="0"/>
            </a:rPr>
            <a:t> один ребенок</a:t>
          </a:r>
          <a:endParaRPr lang="en-US" altLang="zh-CN" sz="1600" dirty="0" smtClean="0">
            <a:latin typeface="Times New Roman" charset="0"/>
            <a:ea typeface="Times New Roman" charset="0"/>
            <a:cs typeface="Times New Roman" charset="0"/>
          </a:endParaRPr>
        </a:p>
      </dgm:t>
    </dgm:pt>
    <dgm:pt modelId="{89D8574C-B289-FE48-871A-5207BE570902}" type="parTrans" cxnId="{2359C754-B443-134B-9FF8-5BD8BDCC2BF1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09EEE677-E37E-7948-A81F-E4CDB3E8F5EB}" type="sibTrans" cxnId="{2359C754-B443-134B-9FF8-5BD8BDCC2BF1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38FEDD4A-720E-DC44-AAE4-C03A930B1C24}">
      <dgm:prSet custT="1"/>
      <dgm:spPr/>
      <dgm:t>
        <a:bodyPr/>
        <a:lstStyle/>
        <a:p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Коэффициент рождаемости</a:t>
          </a:r>
          <a:r>
            <a:rPr lang="ru-RU" altLang="zh-CN" sz="1600" baseline="0" dirty="0" smtClean="0">
              <a:latin typeface="Times New Roman" charset="0"/>
              <a:ea typeface="Times New Roman" charset="0"/>
              <a:cs typeface="Times New Roman" charset="0"/>
            </a:rPr>
            <a:t> ниже уровня воспроизводства населения в срок десятков лет</a:t>
          </a:r>
          <a:endParaRPr lang="zh-CN" altLang="en-US" sz="16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91A935E8-143B-6D49-84C1-DFE0F8C3C337}" type="parTrans" cxnId="{135C46F7-5091-5141-B879-F4283D56F2CC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A77A0582-137E-3743-BE9C-1D402C016D9A}" type="sibTrans" cxnId="{135C46F7-5091-5141-B879-F4283D56F2CC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51DD6613-C70B-804A-91C8-9E0AC5BF87B6}">
      <dgm:prSet custT="1"/>
      <dgm:spPr/>
      <dgm:t>
        <a:bodyPr/>
        <a:lstStyle/>
        <a:p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Политика</a:t>
          </a:r>
          <a:r>
            <a:rPr lang="ru-RU" altLang="zh-CN" sz="1600" baseline="0" dirty="0" smtClean="0">
              <a:latin typeface="Times New Roman" charset="0"/>
              <a:ea typeface="Times New Roman" charset="0"/>
              <a:cs typeface="Times New Roman" charset="0"/>
            </a:rPr>
            <a:t> двух детей</a:t>
          </a:r>
          <a:endParaRPr lang="zh-CN" altLang="en-US" sz="16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5E59E7B8-FF6D-3F47-9B74-4CB249A7CBAC}" type="parTrans" cxnId="{4C23CEEC-0AF0-9341-BD8D-F18C279DECE6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5FDF45B2-B6FF-1141-B224-828536F2C318}" type="sibTrans" cxnId="{4C23CEEC-0AF0-9341-BD8D-F18C279DECE6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339F7B09-DF1E-424B-BD5F-024559AF8114}">
      <dgm:prSet custT="1"/>
      <dgm:spPr/>
      <dgm:t>
        <a:bodyPr/>
        <a:lstStyle/>
        <a:p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Политика</a:t>
          </a:r>
          <a:r>
            <a:rPr lang="ru-RU" altLang="zh-CN" sz="1600" baseline="0" dirty="0" smtClean="0">
              <a:latin typeface="Times New Roman" charset="0"/>
              <a:ea typeface="Times New Roman" charset="0"/>
              <a:cs typeface="Times New Roman" charset="0"/>
            </a:rPr>
            <a:t> трех детей</a:t>
          </a:r>
          <a:endParaRPr lang="zh-CN" altLang="en-US" sz="16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E24FC3AE-A473-094D-ADF9-82F23CBC5DA3}" type="parTrans" cxnId="{1C42CCED-0B69-B240-B4CF-A1C7DA73B3E5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A9F8FC3E-CF73-494F-B297-AF7FD292FE1F}" type="sibTrans" cxnId="{1C42CCED-0B69-B240-B4CF-A1C7DA73B3E5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E14EEA38-7A3A-2A4A-984A-113E74CCEFBB}">
      <dgm:prSet phldrT="[文本]" custT="1"/>
      <dgm:spPr/>
      <dgm:t>
        <a:bodyPr/>
        <a:lstStyle/>
        <a:p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«Мать-героиня»</a:t>
          </a:r>
          <a:endParaRPr lang="en-US" altLang="zh-CN" sz="1600" dirty="0" smtClean="0">
            <a:latin typeface="Times New Roman" charset="0"/>
            <a:ea typeface="Times New Roman" charset="0"/>
            <a:cs typeface="Times New Roman" charset="0"/>
          </a:endParaRPr>
        </a:p>
      </dgm:t>
    </dgm:pt>
    <dgm:pt modelId="{83005F7B-8608-3049-9530-AA442264F56A}" type="sibTrans" cxnId="{E3413849-0A2C-E141-91B0-FE496C0E31FD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32F88478-6088-634A-87A7-B98C70C8D5A5}" type="parTrans" cxnId="{E3413849-0A2C-E141-91B0-FE496C0E31FD}">
      <dgm:prSet/>
      <dgm:spPr/>
      <dgm:t>
        <a:bodyPr/>
        <a:lstStyle/>
        <a:p>
          <a:endParaRPr lang="zh-CN" altLang="en-US" sz="1600">
            <a:latin typeface="Times New Roman" charset="0"/>
            <a:ea typeface="Times New Roman" charset="0"/>
            <a:cs typeface="Times New Roman" charset="0"/>
          </a:endParaRPr>
        </a:p>
      </dgm:t>
    </dgm:pt>
    <dgm:pt modelId="{67F31F95-02C0-454E-B86D-59115F9FCC9C}">
      <dgm:prSet phldrT="[文本]" custT="1"/>
      <dgm:spPr/>
      <dgm:t>
        <a:bodyPr/>
        <a:lstStyle/>
        <a:p>
          <a:r>
            <a:rPr lang="ru-RU" altLang="zh-CN" sz="1600" dirty="0" smtClean="0">
              <a:latin typeface="Times New Roman" charset="0"/>
              <a:ea typeface="Times New Roman" charset="0"/>
              <a:cs typeface="Times New Roman" charset="0"/>
            </a:rPr>
            <a:t>«Рожать меньше, но лучше», «Поздние брак и рождение»</a:t>
          </a:r>
        </a:p>
      </dgm:t>
    </dgm:pt>
    <dgm:pt modelId="{5B720666-7EAB-7F47-926D-3E43A2BD8B42}" type="parTrans" cxnId="{FD9EDE60-BA77-B648-A0AE-F206A673C349}">
      <dgm:prSet/>
      <dgm:spPr/>
      <dgm:t>
        <a:bodyPr/>
        <a:lstStyle/>
        <a:p>
          <a:endParaRPr lang="zh-CN" altLang="en-US" sz="1400"/>
        </a:p>
      </dgm:t>
    </dgm:pt>
    <dgm:pt modelId="{AD86AB71-D5C6-704F-8732-1F9E44D5FB1F}" type="sibTrans" cxnId="{FD9EDE60-BA77-B648-A0AE-F206A673C349}">
      <dgm:prSet/>
      <dgm:spPr/>
      <dgm:t>
        <a:bodyPr/>
        <a:lstStyle/>
        <a:p>
          <a:endParaRPr lang="zh-CN" altLang="en-US" sz="1400"/>
        </a:p>
      </dgm:t>
    </dgm:pt>
    <dgm:pt modelId="{53A1BA4C-4EEC-ED49-AD7E-288FC96058CD}" type="pres">
      <dgm:prSet presAssocID="{7D479814-8D25-E64B-92E3-561A0FF5DDE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989DEE2-AF19-BA43-8ADD-AAFB294A68BC}" type="pres">
      <dgm:prSet presAssocID="{D22AAA9D-23FB-1D42-AD9B-0BB21167833D}" presName="composite" presStyleCnt="0"/>
      <dgm:spPr/>
      <dgm:t>
        <a:bodyPr/>
        <a:lstStyle/>
        <a:p>
          <a:endParaRPr lang="zh-CN" altLang="en-US"/>
        </a:p>
      </dgm:t>
    </dgm:pt>
    <dgm:pt modelId="{D82AB893-E1FA-EE4C-B713-757847D6A09B}" type="pres">
      <dgm:prSet presAssocID="{D22AAA9D-23FB-1D42-AD9B-0BB21167833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7C86CA4-BBA4-9741-B0C5-88A92D424613}" type="pres">
      <dgm:prSet presAssocID="{D22AAA9D-23FB-1D42-AD9B-0BB21167833D}" presName="parSh" presStyleLbl="node1" presStyleIdx="0" presStyleCnt="4"/>
      <dgm:spPr/>
      <dgm:t>
        <a:bodyPr/>
        <a:lstStyle/>
        <a:p>
          <a:endParaRPr lang="zh-CN" altLang="en-US"/>
        </a:p>
      </dgm:t>
    </dgm:pt>
    <dgm:pt modelId="{DA360862-BA56-F741-91ED-552535094DE5}" type="pres">
      <dgm:prSet presAssocID="{D22AAA9D-23FB-1D42-AD9B-0BB21167833D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8BAFBA9-5F34-9540-AF77-33D0A04880C0}" type="pres">
      <dgm:prSet presAssocID="{E3F1022F-75EA-7D43-AD7A-E5ADC0983E78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C10CB20B-A2CA-3B40-95EC-4B3F87BFA7C7}" type="pres">
      <dgm:prSet presAssocID="{E3F1022F-75EA-7D43-AD7A-E5ADC0983E78}" presName="connTx" presStyleLbl="sibTrans2D1" presStyleIdx="0" presStyleCnt="3"/>
      <dgm:spPr/>
      <dgm:t>
        <a:bodyPr/>
        <a:lstStyle/>
        <a:p>
          <a:endParaRPr lang="zh-CN" altLang="en-US"/>
        </a:p>
      </dgm:t>
    </dgm:pt>
    <dgm:pt modelId="{9BECC79A-FCF5-8F42-996C-BA1874323537}" type="pres">
      <dgm:prSet presAssocID="{9A7ED338-B699-0442-BC34-A8E3F48B8A46}" presName="composite" presStyleCnt="0"/>
      <dgm:spPr/>
      <dgm:t>
        <a:bodyPr/>
        <a:lstStyle/>
        <a:p>
          <a:endParaRPr lang="zh-CN" altLang="en-US"/>
        </a:p>
      </dgm:t>
    </dgm:pt>
    <dgm:pt modelId="{73D699EA-79EA-6343-862F-DDD5D5D22E4F}" type="pres">
      <dgm:prSet presAssocID="{9A7ED338-B699-0442-BC34-A8E3F48B8A46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C83CDD-47D5-6E43-9E08-84DD47862268}" type="pres">
      <dgm:prSet presAssocID="{9A7ED338-B699-0442-BC34-A8E3F48B8A46}" presName="parSh" presStyleLbl="node1" presStyleIdx="1" presStyleCnt="4"/>
      <dgm:spPr/>
      <dgm:t>
        <a:bodyPr/>
        <a:lstStyle/>
        <a:p>
          <a:endParaRPr lang="zh-CN" altLang="en-US"/>
        </a:p>
      </dgm:t>
    </dgm:pt>
    <dgm:pt modelId="{101A884B-4BB4-484A-B323-AF0A727E62F1}" type="pres">
      <dgm:prSet presAssocID="{9A7ED338-B699-0442-BC34-A8E3F48B8A46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266C766-7CC2-404A-8C2C-F74C0B71316B}" type="pres">
      <dgm:prSet presAssocID="{69DBA55A-9DFD-264E-ACDC-7009672D1C4A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4B3D2A3C-CC0F-1A47-AD08-512190663A8C}" type="pres">
      <dgm:prSet presAssocID="{69DBA55A-9DFD-264E-ACDC-7009672D1C4A}" presName="connTx" presStyleLbl="sibTrans2D1" presStyleIdx="1" presStyleCnt="3"/>
      <dgm:spPr/>
      <dgm:t>
        <a:bodyPr/>
        <a:lstStyle/>
        <a:p>
          <a:endParaRPr lang="zh-CN" altLang="en-US"/>
        </a:p>
      </dgm:t>
    </dgm:pt>
    <dgm:pt modelId="{247884AB-81AC-684C-BA6F-0D8F688C897D}" type="pres">
      <dgm:prSet presAssocID="{B578CBB0-D85B-6542-AA82-3FDE1594B0D6}" presName="composite" presStyleCnt="0"/>
      <dgm:spPr/>
      <dgm:t>
        <a:bodyPr/>
        <a:lstStyle/>
        <a:p>
          <a:endParaRPr lang="zh-CN" altLang="en-US"/>
        </a:p>
      </dgm:t>
    </dgm:pt>
    <dgm:pt modelId="{DB3F2D9C-3C3C-A640-B9A5-64AE0F93488B}" type="pres">
      <dgm:prSet presAssocID="{B578CBB0-D85B-6542-AA82-3FDE1594B0D6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A49CB82-6296-EE43-9DF6-66FA6069BD06}" type="pres">
      <dgm:prSet presAssocID="{B578CBB0-D85B-6542-AA82-3FDE1594B0D6}" presName="parSh" presStyleLbl="node1" presStyleIdx="2" presStyleCnt="4"/>
      <dgm:spPr/>
      <dgm:t>
        <a:bodyPr/>
        <a:lstStyle/>
        <a:p>
          <a:endParaRPr lang="zh-CN" altLang="en-US"/>
        </a:p>
      </dgm:t>
    </dgm:pt>
    <dgm:pt modelId="{ED9A695C-6A2F-434C-B19C-992576072E22}" type="pres">
      <dgm:prSet presAssocID="{B578CBB0-D85B-6542-AA82-3FDE1594B0D6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F3A581-F5A9-664A-8710-D560E66BF26E}" type="pres">
      <dgm:prSet presAssocID="{1A9946BC-C4C0-8448-A4CC-3B573120D2C8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98684A53-8520-BD42-9761-51B49BF01234}" type="pres">
      <dgm:prSet presAssocID="{1A9946BC-C4C0-8448-A4CC-3B573120D2C8}" presName="connTx" presStyleLbl="sibTrans2D1" presStyleIdx="2" presStyleCnt="3"/>
      <dgm:spPr/>
      <dgm:t>
        <a:bodyPr/>
        <a:lstStyle/>
        <a:p>
          <a:endParaRPr lang="zh-CN" altLang="en-US"/>
        </a:p>
      </dgm:t>
    </dgm:pt>
    <dgm:pt modelId="{4DD359CD-9FFB-2C4F-A41E-2187755D3004}" type="pres">
      <dgm:prSet presAssocID="{E21FA9DC-A671-D04A-AAF4-38CE136D3485}" presName="composite" presStyleCnt="0"/>
      <dgm:spPr/>
      <dgm:t>
        <a:bodyPr/>
        <a:lstStyle/>
        <a:p>
          <a:endParaRPr lang="zh-CN" altLang="en-US"/>
        </a:p>
      </dgm:t>
    </dgm:pt>
    <dgm:pt modelId="{8B16887D-3023-E446-A290-F41EB5E1B99B}" type="pres">
      <dgm:prSet presAssocID="{E21FA9DC-A671-D04A-AAF4-38CE136D3485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352586B-619D-E84A-9DD6-DCD92042AD8E}" type="pres">
      <dgm:prSet presAssocID="{E21FA9DC-A671-D04A-AAF4-38CE136D3485}" presName="parSh" presStyleLbl="node1" presStyleIdx="3" presStyleCnt="4"/>
      <dgm:spPr/>
      <dgm:t>
        <a:bodyPr/>
        <a:lstStyle/>
        <a:p>
          <a:endParaRPr lang="zh-CN" altLang="en-US"/>
        </a:p>
      </dgm:t>
    </dgm:pt>
    <dgm:pt modelId="{03D9F14E-BCB1-C349-BB49-C7703A9464D8}" type="pres">
      <dgm:prSet presAssocID="{E21FA9DC-A671-D04A-AAF4-38CE136D3485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359C754-B443-134B-9FF8-5BD8BDCC2BF1}" srcId="{B578CBB0-D85B-6542-AA82-3FDE1594B0D6}" destId="{68D6F84F-4E40-6144-B9D4-CC7702C0454F}" srcOrd="4" destOrd="0" parTransId="{89D8574C-B289-FE48-871A-5207BE570902}" sibTransId="{09EEE677-E37E-7948-A81F-E4CDB3E8F5EB}"/>
    <dgm:cxn modelId="{A01AF9F6-7FB1-BE44-A4DE-BC578DA07DBB}" type="presOf" srcId="{A66927F6-F8CE-8C4A-B629-8C8D3F794DBD}" destId="{ED9A695C-6A2F-434C-B19C-992576072E22}" srcOrd="0" destOrd="3" presId="urn:microsoft.com/office/officeart/2005/8/layout/process3"/>
    <dgm:cxn modelId="{1308F6E9-F5A2-4D4C-918B-D6EE9AF54496}" srcId="{D22AAA9D-23FB-1D42-AD9B-0BB21167833D}" destId="{DA382DEF-8C4B-1146-94D5-9EC086E19A90}" srcOrd="1" destOrd="0" parTransId="{8C3E9D5A-1084-4C44-8868-5165D1B5EC42}" sibTransId="{9EFDD627-5276-9549-A2E3-D45905C24FCC}"/>
    <dgm:cxn modelId="{E3413849-0A2C-E141-91B0-FE496C0E31FD}" srcId="{D22AAA9D-23FB-1D42-AD9B-0BB21167833D}" destId="{E14EEA38-7A3A-2A4A-984A-113E74CCEFBB}" srcOrd="2" destOrd="0" parTransId="{32F88478-6088-634A-87A7-B98C70C8D5A5}" sibTransId="{83005F7B-8608-3049-9530-AA442264F56A}"/>
    <dgm:cxn modelId="{FD9EDE60-BA77-B648-A0AE-F206A673C349}" srcId="{B578CBB0-D85B-6542-AA82-3FDE1594B0D6}" destId="{67F31F95-02C0-454E-B86D-59115F9FCC9C}" srcOrd="2" destOrd="0" parTransId="{5B720666-7EAB-7F47-926D-3E43A2BD8B42}" sibTransId="{AD86AB71-D5C6-704F-8732-1F9E44D5FB1F}"/>
    <dgm:cxn modelId="{26A3AC4C-2D2D-FD48-AE77-A62E12DBD581}" type="presOf" srcId="{1A9946BC-C4C0-8448-A4CC-3B573120D2C8}" destId="{8AF3A581-F5A9-664A-8710-D560E66BF26E}" srcOrd="0" destOrd="0" presId="urn:microsoft.com/office/officeart/2005/8/layout/process3"/>
    <dgm:cxn modelId="{299F0C7A-94D0-A846-9875-04ACC9431BCD}" type="presOf" srcId="{63E50EEA-7C4F-F64B-BACF-E10B6214D220}" destId="{101A884B-4BB4-484A-B323-AF0A727E62F1}" srcOrd="0" destOrd="1" presId="urn:microsoft.com/office/officeart/2005/8/layout/process3"/>
    <dgm:cxn modelId="{827F46E6-0033-3248-AC4F-CF799CC62DA8}" type="presOf" srcId="{1A9946BC-C4C0-8448-A4CC-3B573120D2C8}" destId="{98684A53-8520-BD42-9761-51B49BF01234}" srcOrd="1" destOrd="0" presId="urn:microsoft.com/office/officeart/2005/8/layout/process3"/>
    <dgm:cxn modelId="{25563AE5-DB07-B74C-9709-DC59E06D41C2}" type="presOf" srcId="{B578CBB0-D85B-6542-AA82-3FDE1594B0D6}" destId="{DB3F2D9C-3C3C-A640-B9A5-64AE0F93488B}" srcOrd="0" destOrd="0" presId="urn:microsoft.com/office/officeart/2005/8/layout/process3"/>
    <dgm:cxn modelId="{01A1B58F-9805-FE47-941D-CC375B52658C}" type="presOf" srcId="{7D479814-8D25-E64B-92E3-561A0FF5DDEB}" destId="{53A1BA4C-4EEC-ED49-AD7E-288FC96058CD}" srcOrd="0" destOrd="0" presId="urn:microsoft.com/office/officeart/2005/8/layout/process3"/>
    <dgm:cxn modelId="{135C46F7-5091-5141-B879-F4283D56F2CC}" srcId="{E21FA9DC-A671-D04A-AAF4-38CE136D3485}" destId="{38FEDD4A-720E-DC44-AAE4-C03A930B1C24}" srcOrd="0" destOrd="0" parTransId="{91A935E8-143B-6D49-84C1-DFE0F8C3C337}" sibTransId="{A77A0582-137E-3743-BE9C-1D402C016D9A}"/>
    <dgm:cxn modelId="{9CDE9175-8017-C347-975F-05866A646823}" type="presOf" srcId="{DA382DEF-8C4B-1146-94D5-9EC086E19A90}" destId="{DA360862-BA56-F741-91ED-552535094DE5}" srcOrd="0" destOrd="1" presId="urn:microsoft.com/office/officeart/2005/8/layout/process3"/>
    <dgm:cxn modelId="{20D1F04A-0746-8D46-BDE5-A8D4B8D58D5A}" type="presOf" srcId="{339F7B09-DF1E-424B-BD5F-024559AF8114}" destId="{03D9F14E-BCB1-C349-BB49-C7703A9464D8}" srcOrd="0" destOrd="2" presId="urn:microsoft.com/office/officeart/2005/8/layout/process3"/>
    <dgm:cxn modelId="{BDFE5BDE-6A7C-1B48-A337-B00B3423C39B}" type="presOf" srcId="{E21FA9DC-A671-D04A-AAF4-38CE136D3485}" destId="{8B16887D-3023-E446-A290-F41EB5E1B99B}" srcOrd="0" destOrd="0" presId="urn:microsoft.com/office/officeart/2005/8/layout/process3"/>
    <dgm:cxn modelId="{26E3BFDA-713F-3B48-A479-C312E938A4D3}" type="presOf" srcId="{CB3ADA94-67AC-2E40-9B7A-D85BD5444EFE}" destId="{101A884B-4BB4-484A-B323-AF0A727E62F1}" srcOrd="0" destOrd="2" presId="urn:microsoft.com/office/officeart/2005/8/layout/process3"/>
    <dgm:cxn modelId="{08722956-0000-DB43-B26C-8B015E305EF5}" srcId="{7D479814-8D25-E64B-92E3-561A0FF5DDEB}" destId="{D22AAA9D-23FB-1D42-AD9B-0BB21167833D}" srcOrd="0" destOrd="0" parTransId="{A7ACAFC3-1747-FF4B-9DC2-DD9DA92C2315}" sibTransId="{E3F1022F-75EA-7D43-AD7A-E5ADC0983E78}"/>
    <dgm:cxn modelId="{6C13C4BD-E694-7A4C-A13F-F7BAFC0BAC80}" type="presOf" srcId="{9A7ED338-B699-0442-BC34-A8E3F48B8A46}" destId="{73D699EA-79EA-6343-862F-DDD5D5D22E4F}" srcOrd="0" destOrd="0" presId="urn:microsoft.com/office/officeart/2005/8/layout/process3"/>
    <dgm:cxn modelId="{8AACFE70-347E-1843-9D5E-A01BC8051366}" srcId="{9A7ED338-B699-0442-BC34-A8E3F48B8A46}" destId="{7CEA5400-F36C-4847-86F9-ABFA439AC009}" srcOrd="0" destOrd="0" parTransId="{DDB4333A-33F6-BC41-BD7C-F71C013D1DAD}" sibTransId="{930E3BFD-0B6C-E240-99DD-323D2E13D3A3}"/>
    <dgm:cxn modelId="{478F7334-3163-A94D-8452-4B26CC64E4FA}" srcId="{7D479814-8D25-E64B-92E3-561A0FF5DDEB}" destId="{9A7ED338-B699-0442-BC34-A8E3F48B8A46}" srcOrd="1" destOrd="0" parTransId="{763416AA-46DF-7349-91EB-6BC5C567701C}" sibTransId="{69DBA55A-9DFD-264E-ACDC-7009672D1C4A}"/>
    <dgm:cxn modelId="{0B8D92DA-53AF-104D-8041-A73482EFEB45}" srcId="{7D479814-8D25-E64B-92E3-561A0FF5DDEB}" destId="{B578CBB0-D85B-6542-AA82-3FDE1594B0D6}" srcOrd="2" destOrd="0" parTransId="{9BEECC35-023C-2A4F-B939-AAFC598D6FF5}" sibTransId="{1A9946BC-C4C0-8448-A4CC-3B573120D2C8}"/>
    <dgm:cxn modelId="{9402C50A-700F-B846-989C-26FF68EAE870}" srcId="{D22AAA9D-23FB-1D42-AD9B-0BB21167833D}" destId="{2FF7404B-2CC5-FB49-8C42-D19E69D00A38}" srcOrd="0" destOrd="0" parTransId="{75397649-DA6F-3B41-9CC2-E72BB3716624}" sibTransId="{1A00F9BA-17D2-504C-8720-A141F6FB53F8}"/>
    <dgm:cxn modelId="{6F895CA1-D223-6C45-832B-4E9A157ECCC4}" type="presOf" srcId="{E14EEA38-7A3A-2A4A-984A-113E74CCEFBB}" destId="{DA360862-BA56-F741-91ED-552535094DE5}" srcOrd="0" destOrd="2" presId="urn:microsoft.com/office/officeart/2005/8/layout/process3"/>
    <dgm:cxn modelId="{C26AADC3-F78C-A44E-B0EB-F8D5BE638785}" srcId="{B578CBB0-D85B-6542-AA82-3FDE1594B0D6}" destId="{2EF44189-499E-E940-9579-18ED34665369}" srcOrd="1" destOrd="0" parTransId="{F28AE2DD-F6FA-A544-BC02-5EB82A163EC4}" sibTransId="{A22F10E9-FCBE-5A4F-AF27-4CA7371A0010}"/>
    <dgm:cxn modelId="{464FB67B-7059-364A-AA5C-34191168CBEE}" type="presOf" srcId="{51DD6613-C70B-804A-91C8-9E0AC5BF87B6}" destId="{03D9F14E-BCB1-C349-BB49-C7703A9464D8}" srcOrd="0" destOrd="1" presId="urn:microsoft.com/office/officeart/2005/8/layout/process3"/>
    <dgm:cxn modelId="{1C42CCED-0B69-B240-B4CF-A1C7DA73B3E5}" srcId="{E21FA9DC-A671-D04A-AAF4-38CE136D3485}" destId="{339F7B09-DF1E-424B-BD5F-024559AF8114}" srcOrd="2" destOrd="0" parTransId="{E24FC3AE-A473-094D-ADF9-82F23CBC5DA3}" sibTransId="{A9F8FC3E-CF73-494F-B297-AF7FD292FE1F}"/>
    <dgm:cxn modelId="{998976A6-B148-1041-83CD-CD0AF5E20F73}" type="presOf" srcId="{E3F1022F-75EA-7D43-AD7A-E5ADC0983E78}" destId="{98BAFBA9-5F34-9540-AF77-33D0A04880C0}" srcOrd="0" destOrd="0" presId="urn:microsoft.com/office/officeart/2005/8/layout/process3"/>
    <dgm:cxn modelId="{4C23CEEC-0AF0-9341-BD8D-F18C279DECE6}" srcId="{E21FA9DC-A671-D04A-AAF4-38CE136D3485}" destId="{51DD6613-C70B-804A-91C8-9E0AC5BF87B6}" srcOrd="1" destOrd="0" parTransId="{5E59E7B8-FF6D-3F47-9B74-4CB249A7CBAC}" sibTransId="{5FDF45B2-B6FF-1141-B224-828536F2C318}"/>
    <dgm:cxn modelId="{522F86B4-F408-1947-9FF3-4DCA344A55D0}" srcId="{B578CBB0-D85B-6542-AA82-3FDE1594B0D6}" destId="{A66927F6-F8CE-8C4A-B629-8C8D3F794DBD}" srcOrd="3" destOrd="0" parTransId="{0C46684D-27A4-214D-AC68-4D58CA76A8DC}" sibTransId="{2B980629-5C48-6F40-A910-B9B19DAF0188}"/>
    <dgm:cxn modelId="{B63E40B9-B080-A64B-8C99-0D984F2295A4}" srcId="{7D479814-8D25-E64B-92E3-561A0FF5DDEB}" destId="{E21FA9DC-A671-D04A-AAF4-38CE136D3485}" srcOrd="3" destOrd="0" parTransId="{60B20A98-EC36-AE47-95BB-F7A0F5AA1556}" sibTransId="{490BC90C-2AA3-CF4F-B381-69EE4167DEED}"/>
    <dgm:cxn modelId="{E6A99A1C-AF82-584B-8031-F696EAA0CBDA}" type="presOf" srcId="{7CEA5400-F36C-4847-86F9-ABFA439AC009}" destId="{101A884B-4BB4-484A-B323-AF0A727E62F1}" srcOrd="0" destOrd="0" presId="urn:microsoft.com/office/officeart/2005/8/layout/process3"/>
    <dgm:cxn modelId="{4F5A8464-468F-F84C-B3E6-22DCF17151B9}" type="presOf" srcId="{D22AAA9D-23FB-1D42-AD9B-0BB21167833D}" destId="{27C86CA4-BBA4-9741-B0C5-88A92D424613}" srcOrd="1" destOrd="0" presId="urn:microsoft.com/office/officeart/2005/8/layout/process3"/>
    <dgm:cxn modelId="{4174831A-FE45-F140-BCA6-CB65A215E373}" type="presOf" srcId="{67F31F95-02C0-454E-B86D-59115F9FCC9C}" destId="{ED9A695C-6A2F-434C-B19C-992576072E22}" srcOrd="0" destOrd="2" presId="urn:microsoft.com/office/officeart/2005/8/layout/process3"/>
    <dgm:cxn modelId="{7F58DE38-FA4C-6541-AC9C-77873CED0C20}" type="presOf" srcId="{9A7ED338-B699-0442-BC34-A8E3F48B8A46}" destId="{A9C83CDD-47D5-6E43-9E08-84DD47862268}" srcOrd="1" destOrd="0" presId="urn:microsoft.com/office/officeart/2005/8/layout/process3"/>
    <dgm:cxn modelId="{F5EF06CA-71F7-0C4B-9068-687E606C17C2}" type="presOf" srcId="{B578CBB0-D85B-6542-AA82-3FDE1594B0D6}" destId="{3A49CB82-6296-EE43-9DF6-66FA6069BD06}" srcOrd="1" destOrd="0" presId="urn:microsoft.com/office/officeart/2005/8/layout/process3"/>
    <dgm:cxn modelId="{DE6A64A6-D9DD-F34E-8F7A-6DB5D755CB6D}" type="presOf" srcId="{E21FA9DC-A671-D04A-AAF4-38CE136D3485}" destId="{7352586B-619D-E84A-9DD6-DCD92042AD8E}" srcOrd="1" destOrd="0" presId="urn:microsoft.com/office/officeart/2005/8/layout/process3"/>
    <dgm:cxn modelId="{444CCA2F-6FD1-E34D-9F37-7DFF1DE3EA34}" type="presOf" srcId="{2FF7404B-2CC5-FB49-8C42-D19E69D00A38}" destId="{DA360862-BA56-F741-91ED-552535094DE5}" srcOrd="0" destOrd="0" presId="urn:microsoft.com/office/officeart/2005/8/layout/process3"/>
    <dgm:cxn modelId="{B343EBF0-5A01-F14B-95A6-41028583CC36}" type="presOf" srcId="{68D6F84F-4E40-6144-B9D4-CC7702C0454F}" destId="{ED9A695C-6A2F-434C-B19C-992576072E22}" srcOrd="0" destOrd="4" presId="urn:microsoft.com/office/officeart/2005/8/layout/process3"/>
    <dgm:cxn modelId="{D45886C3-973C-BA4F-B784-BACC08C303DA}" srcId="{B578CBB0-D85B-6542-AA82-3FDE1594B0D6}" destId="{721E8D5B-315C-2A43-9425-D239CFDDC0A9}" srcOrd="0" destOrd="0" parTransId="{0F6B3968-B350-CD44-BE1F-90991ABA10A8}" sibTransId="{A0B8C870-83ED-294B-88A7-B8C9368A03A4}"/>
    <dgm:cxn modelId="{7767845C-F0FE-0F4B-B63F-0EF505781E6A}" srcId="{9A7ED338-B699-0442-BC34-A8E3F48B8A46}" destId="{CB3ADA94-67AC-2E40-9B7A-D85BD5444EFE}" srcOrd="2" destOrd="0" parTransId="{271636F3-8D2D-764A-BAA8-16A4C29F8871}" sibTransId="{460A8D6C-C244-8440-A48E-71A1E636F8BD}"/>
    <dgm:cxn modelId="{9B5C8229-605D-A24A-9666-EFF8D939B0D7}" type="presOf" srcId="{E3F1022F-75EA-7D43-AD7A-E5ADC0983E78}" destId="{C10CB20B-A2CA-3B40-95EC-4B3F87BFA7C7}" srcOrd="1" destOrd="0" presId="urn:microsoft.com/office/officeart/2005/8/layout/process3"/>
    <dgm:cxn modelId="{F797B92E-E059-644A-8237-3DA16C545C6E}" type="presOf" srcId="{721E8D5B-315C-2A43-9425-D239CFDDC0A9}" destId="{ED9A695C-6A2F-434C-B19C-992576072E22}" srcOrd="0" destOrd="0" presId="urn:microsoft.com/office/officeart/2005/8/layout/process3"/>
    <dgm:cxn modelId="{50D1B23E-25E8-5C4D-83CB-E02051769D05}" type="presOf" srcId="{2EF44189-499E-E940-9579-18ED34665369}" destId="{ED9A695C-6A2F-434C-B19C-992576072E22}" srcOrd="0" destOrd="1" presId="urn:microsoft.com/office/officeart/2005/8/layout/process3"/>
    <dgm:cxn modelId="{D2269D2D-46D5-654E-83F5-162ADD9CF5E8}" type="presOf" srcId="{69DBA55A-9DFD-264E-ACDC-7009672D1C4A}" destId="{D266C766-7CC2-404A-8C2C-F74C0B71316B}" srcOrd="0" destOrd="0" presId="urn:microsoft.com/office/officeart/2005/8/layout/process3"/>
    <dgm:cxn modelId="{819822B3-98E7-2849-B119-0AEE5CDCB9BE}" type="presOf" srcId="{69DBA55A-9DFD-264E-ACDC-7009672D1C4A}" destId="{4B3D2A3C-CC0F-1A47-AD08-512190663A8C}" srcOrd="1" destOrd="0" presId="urn:microsoft.com/office/officeart/2005/8/layout/process3"/>
    <dgm:cxn modelId="{CD702209-66D9-954D-A8A2-09269EAD9D0B}" type="presOf" srcId="{D22AAA9D-23FB-1D42-AD9B-0BB21167833D}" destId="{D82AB893-E1FA-EE4C-B713-757847D6A09B}" srcOrd="0" destOrd="0" presId="urn:microsoft.com/office/officeart/2005/8/layout/process3"/>
    <dgm:cxn modelId="{1EE8EB5E-C825-544E-953F-25CCC49463E0}" srcId="{9A7ED338-B699-0442-BC34-A8E3F48B8A46}" destId="{63E50EEA-7C4F-F64B-BACF-E10B6214D220}" srcOrd="1" destOrd="0" parTransId="{2F6426AA-CAB8-6A40-AC5D-B53974159FDE}" sibTransId="{E1DDB46E-5E47-FA45-824F-833596FC0D65}"/>
    <dgm:cxn modelId="{6F8DA257-8F90-484A-B403-CBE2D2E9C86B}" type="presOf" srcId="{38FEDD4A-720E-DC44-AAE4-C03A930B1C24}" destId="{03D9F14E-BCB1-C349-BB49-C7703A9464D8}" srcOrd="0" destOrd="0" presId="urn:microsoft.com/office/officeart/2005/8/layout/process3"/>
    <dgm:cxn modelId="{29BA63BE-00F9-F743-A6BF-981E803BE2E9}" type="presParOf" srcId="{53A1BA4C-4EEC-ED49-AD7E-288FC96058CD}" destId="{8989DEE2-AF19-BA43-8ADD-AAFB294A68BC}" srcOrd="0" destOrd="0" presId="urn:microsoft.com/office/officeart/2005/8/layout/process3"/>
    <dgm:cxn modelId="{F1528FB8-FD85-3B49-B633-A345F0B41FED}" type="presParOf" srcId="{8989DEE2-AF19-BA43-8ADD-AAFB294A68BC}" destId="{D82AB893-E1FA-EE4C-B713-757847D6A09B}" srcOrd="0" destOrd="0" presId="urn:microsoft.com/office/officeart/2005/8/layout/process3"/>
    <dgm:cxn modelId="{D782080F-22F8-3A4E-8C06-FEFAEEC0652B}" type="presParOf" srcId="{8989DEE2-AF19-BA43-8ADD-AAFB294A68BC}" destId="{27C86CA4-BBA4-9741-B0C5-88A92D424613}" srcOrd="1" destOrd="0" presId="urn:microsoft.com/office/officeart/2005/8/layout/process3"/>
    <dgm:cxn modelId="{788BED53-CBFF-E149-B879-C19D93E711D0}" type="presParOf" srcId="{8989DEE2-AF19-BA43-8ADD-AAFB294A68BC}" destId="{DA360862-BA56-F741-91ED-552535094DE5}" srcOrd="2" destOrd="0" presId="urn:microsoft.com/office/officeart/2005/8/layout/process3"/>
    <dgm:cxn modelId="{6F7D897D-CF24-A949-937C-415209792BB2}" type="presParOf" srcId="{53A1BA4C-4EEC-ED49-AD7E-288FC96058CD}" destId="{98BAFBA9-5F34-9540-AF77-33D0A04880C0}" srcOrd="1" destOrd="0" presId="urn:microsoft.com/office/officeart/2005/8/layout/process3"/>
    <dgm:cxn modelId="{A8DE0C8C-716E-AE41-B7E8-365C20E8051E}" type="presParOf" srcId="{98BAFBA9-5F34-9540-AF77-33D0A04880C0}" destId="{C10CB20B-A2CA-3B40-95EC-4B3F87BFA7C7}" srcOrd="0" destOrd="0" presId="urn:microsoft.com/office/officeart/2005/8/layout/process3"/>
    <dgm:cxn modelId="{C723AB39-A25F-0840-ABE6-9749614C532A}" type="presParOf" srcId="{53A1BA4C-4EEC-ED49-AD7E-288FC96058CD}" destId="{9BECC79A-FCF5-8F42-996C-BA1874323537}" srcOrd="2" destOrd="0" presId="urn:microsoft.com/office/officeart/2005/8/layout/process3"/>
    <dgm:cxn modelId="{204B03B8-3223-AC4D-A374-58CDB78FA0B1}" type="presParOf" srcId="{9BECC79A-FCF5-8F42-996C-BA1874323537}" destId="{73D699EA-79EA-6343-862F-DDD5D5D22E4F}" srcOrd="0" destOrd="0" presId="urn:microsoft.com/office/officeart/2005/8/layout/process3"/>
    <dgm:cxn modelId="{CCE72C5E-A706-BC44-AC48-496CB2D3919C}" type="presParOf" srcId="{9BECC79A-FCF5-8F42-996C-BA1874323537}" destId="{A9C83CDD-47D5-6E43-9E08-84DD47862268}" srcOrd="1" destOrd="0" presId="urn:microsoft.com/office/officeart/2005/8/layout/process3"/>
    <dgm:cxn modelId="{8877EA53-745B-E240-8976-77A9EFC3AC84}" type="presParOf" srcId="{9BECC79A-FCF5-8F42-996C-BA1874323537}" destId="{101A884B-4BB4-484A-B323-AF0A727E62F1}" srcOrd="2" destOrd="0" presId="urn:microsoft.com/office/officeart/2005/8/layout/process3"/>
    <dgm:cxn modelId="{783257C7-A5C8-0D46-86A9-A1F3CC55099C}" type="presParOf" srcId="{53A1BA4C-4EEC-ED49-AD7E-288FC96058CD}" destId="{D266C766-7CC2-404A-8C2C-F74C0B71316B}" srcOrd="3" destOrd="0" presId="urn:microsoft.com/office/officeart/2005/8/layout/process3"/>
    <dgm:cxn modelId="{F430D159-27A0-6D4B-82A7-9D8E59538A7A}" type="presParOf" srcId="{D266C766-7CC2-404A-8C2C-F74C0B71316B}" destId="{4B3D2A3C-CC0F-1A47-AD08-512190663A8C}" srcOrd="0" destOrd="0" presId="urn:microsoft.com/office/officeart/2005/8/layout/process3"/>
    <dgm:cxn modelId="{9426F46A-ED1E-F24C-8BE4-E83D3EECFD96}" type="presParOf" srcId="{53A1BA4C-4EEC-ED49-AD7E-288FC96058CD}" destId="{247884AB-81AC-684C-BA6F-0D8F688C897D}" srcOrd="4" destOrd="0" presId="urn:microsoft.com/office/officeart/2005/8/layout/process3"/>
    <dgm:cxn modelId="{15864135-4399-F04A-9E22-2AFC9A685C2E}" type="presParOf" srcId="{247884AB-81AC-684C-BA6F-0D8F688C897D}" destId="{DB3F2D9C-3C3C-A640-B9A5-64AE0F93488B}" srcOrd="0" destOrd="0" presId="urn:microsoft.com/office/officeart/2005/8/layout/process3"/>
    <dgm:cxn modelId="{6AC36C83-BB34-F841-8CC4-F086374D1B4D}" type="presParOf" srcId="{247884AB-81AC-684C-BA6F-0D8F688C897D}" destId="{3A49CB82-6296-EE43-9DF6-66FA6069BD06}" srcOrd="1" destOrd="0" presId="urn:microsoft.com/office/officeart/2005/8/layout/process3"/>
    <dgm:cxn modelId="{64FF6A18-748F-A64A-B05A-E8F68B76120A}" type="presParOf" srcId="{247884AB-81AC-684C-BA6F-0D8F688C897D}" destId="{ED9A695C-6A2F-434C-B19C-992576072E22}" srcOrd="2" destOrd="0" presId="urn:microsoft.com/office/officeart/2005/8/layout/process3"/>
    <dgm:cxn modelId="{7A22F111-0719-1C4D-9578-149D8F93A110}" type="presParOf" srcId="{53A1BA4C-4EEC-ED49-AD7E-288FC96058CD}" destId="{8AF3A581-F5A9-664A-8710-D560E66BF26E}" srcOrd="5" destOrd="0" presId="urn:microsoft.com/office/officeart/2005/8/layout/process3"/>
    <dgm:cxn modelId="{2BD002D2-1C26-BC4D-AB3F-6E03FB0B361A}" type="presParOf" srcId="{8AF3A581-F5A9-664A-8710-D560E66BF26E}" destId="{98684A53-8520-BD42-9761-51B49BF01234}" srcOrd="0" destOrd="0" presId="urn:microsoft.com/office/officeart/2005/8/layout/process3"/>
    <dgm:cxn modelId="{9809D518-E4C2-CD4C-A267-E7650AB8A930}" type="presParOf" srcId="{53A1BA4C-4EEC-ED49-AD7E-288FC96058CD}" destId="{4DD359CD-9FFB-2C4F-A41E-2187755D3004}" srcOrd="6" destOrd="0" presId="urn:microsoft.com/office/officeart/2005/8/layout/process3"/>
    <dgm:cxn modelId="{A61F11E7-96C0-5149-82D1-7BD957E70185}" type="presParOf" srcId="{4DD359CD-9FFB-2C4F-A41E-2187755D3004}" destId="{8B16887D-3023-E446-A290-F41EB5E1B99B}" srcOrd="0" destOrd="0" presId="urn:microsoft.com/office/officeart/2005/8/layout/process3"/>
    <dgm:cxn modelId="{3164A6C8-9730-B345-AA0E-048E99F275C1}" type="presParOf" srcId="{4DD359CD-9FFB-2C4F-A41E-2187755D3004}" destId="{7352586B-619D-E84A-9DD6-DCD92042AD8E}" srcOrd="1" destOrd="0" presId="urn:microsoft.com/office/officeart/2005/8/layout/process3"/>
    <dgm:cxn modelId="{9DB79F01-306E-6445-9FE5-B5C11BE2017F}" type="presParOf" srcId="{4DD359CD-9FFB-2C4F-A41E-2187755D3004}" destId="{03D9F14E-BCB1-C349-BB49-C7703A9464D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5F3F19-3D69-6445-AA83-36F686971AA5}" type="doc">
      <dgm:prSet loTypeId="urn:microsoft.com/office/officeart/2009/3/layout/SnapshotPicture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80D619C-4C67-954B-91FB-CA7434915CD8}">
      <dgm:prSet phldrT="[文本]" custT="1"/>
      <dgm:spPr>
        <a:ln>
          <a:noFill/>
        </a:ln>
      </dgm:spPr>
      <dgm:t>
        <a:bodyPr/>
        <a:lstStyle/>
        <a:p>
          <a:pPr indent="457200" algn="just">
            <a:lnSpc>
              <a:spcPct val="80000"/>
            </a:lnSpc>
            <a:spcAft>
              <a:spcPts val="500"/>
            </a:spcAft>
          </a:pPr>
          <a:r>
            <a:rPr lang="ru-RU" altLang="zh-CN" sz="1600" dirty="0">
              <a:latin typeface="Times New Roman" charset="0"/>
              <a:ea typeface="Times New Roman" charset="0"/>
              <a:cs typeface="Times New Roman" charset="0"/>
            </a:rPr>
            <a:t>Отношения</a:t>
          </a:r>
          <a:r>
            <a:rPr lang="ru-RU" altLang="zh-CN" sz="1600" baseline="0" dirty="0">
              <a:latin typeface="Times New Roman" charset="0"/>
              <a:ea typeface="Times New Roman" charset="0"/>
              <a:cs typeface="Times New Roman" charset="0"/>
            </a:rPr>
            <a:t> в т</a:t>
          </a:r>
          <a:r>
            <a:rPr lang="ru-RU" altLang="zh-CN" sz="1600" dirty="0">
              <a:latin typeface="Times New Roman" charset="0"/>
              <a:ea typeface="Times New Roman" charset="0"/>
              <a:cs typeface="Times New Roman" charset="0"/>
            </a:rPr>
            <a:t>радиционном китайском обществе</a:t>
          </a:r>
          <a:r>
            <a:rPr lang="ru-RU" altLang="zh-CN" sz="1600" baseline="0" dirty="0">
              <a:latin typeface="Times New Roman" charset="0"/>
              <a:ea typeface="Times New Roman" charset="0"/>
              <a:cs typeface="Times New Roman" charset="0"/>
            </a:rPr>
            <a:t> имеют дифференцированные</a:t>
          </a:r>
          <a:r>
            <a:rPr lang="ru-RU" altLang="zh-CN" sz="1600" dirty="0">
              <a:latin typeface="Times New Roman" charset="0"/>
              <a:ea typeface="Times New Roman" charset="0"/>
              <a:cs typeface="Times New Roman" charset="0"/>
            </a:rPr>
            <a:t> характеристики, то есть люди сосредоточены на себе, а структуры их</a:t>
          </a:r>
          <a:r>
            <a:rPr lang="ru-RU" altLang="zh-CN" sz="1600" baseline="0" dirty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ru-RU" altLang="zh-CN" sz="1600" dirty="0">
              <a:latin typeface="Times New Roman" charset="0"/>
              <a:ea typeface="Times New Roman" charset="0"/>
              <a:cs typeface="Times New Roman" charset="0"/>
            </a:rPr>
            <a:t>социальных отношений отталкиваются от родственных и географических связей, подобно водной ряби, которая отталкивается от центра капли воды, а затем все дальше и дальше, и</a:t>
          </a:r>
          <a:r>
            <a:rPr lang="ru-RU" altLang="zh-CN" sz="1600" baseline="0" dirty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ru-RU" altLang="zh-CN" sz="1600" dirty="0">
              <a:latin typeface="Times New Roman" charset="0"/>
              <a:ea typeface="Times New Roman" charset="0"/>
              <a:cs typeface="Times New Roman" charset="0"/>
            </a:rPr>
            <a:t>все тоньше и тоньше.</a:t>
          </a:r>
        </a:p>
        <a:p>
          <a:pPr indent="457200" algn="r">
            <a:lnSpc>
              <a:spcPct val="80000"/>
            </a:lnSpc>
            <a:spcAft>
              <a:spcPts val="500"/>
            </a:spcAft>
          </a:pPr>
          <a:r>
            <a:rPr lang="ru-RU" altLang="zh-CN" sz="1600" dirty="0">
              <a:latin typeface="Times New Roman" charset="0"/>
              <a:ea typeface="Times New Roman" charset="0"/>
              <a:cs typeface="Times New Roman" charset="0"/>
            </a:rPr>
            <a:t>-</a:t>
          </a:r>
          <a:r>
            <a:rPr lang="ru-RU" altLang="zh-CN" sz="1600" baseline="0" dirty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ru-RU" altLang="zh-CN" sz="1600" dirty="0">
              <a:latin typeface="Times New Roman" charset="0"/>
              <a:ea typeface="Times New Roman" charset="0"/>
              <a:cs typeface="Times New Roman" charset="0"/>
            </a:rPr>
            <a:t>китайский социолог </a:t>
          </a:r>
          <a:r>
            <a:rPr lang="ru-RU" altLang="zh-CN" sz="1600" dirty="0" err="1">
              <a:latin typeface="Times New Roman" charset="0"/>
              <a:ea typeface="Times New Roman" charset="0"/>
              <a:cs typeface="Times New Roman" charset="0"/>
            </a:rPr>
            <a:t>Фэй</a:t>
          </a:r>
          <a:r>
            <a:rPr lang="ru-RU" altLang="zh-CN" sz="1600" dirty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ru-RU" altLang="zh-CN" sz="1600" dirty="0" err="1">
              <a:latin typeface="Times New Roman" charset="0"/>
              <a:ea typeface="Times New Roman" charset="0"/>
              <a:cs typeface="Times New Roman" charset="0"/>
            </a:rPr>
            <a:t>Сяотун</a:t>
          </a:r>
          <a:endParaRPr lang="ru-RU" altLang="zh-CN" sz="1600" dirty="0">
            <a:latin typeface="Times New Roman" charset="0"/>
            <a:ea typeface="Times New Roman" charset="0"/>
            <a:cs typeface="Times New Roman" charset="0"/>
          </a:endParaRPr>
        </a:p>
        <a:p>
          <a:pPr indent="457200" algn="r">
            <a:lnSpc>
              <a:spcPct val="80000"/>
            </a:lnSpc>
            <a:spcAft>
              <a:spcPts val="500"/>
            </a:spcAft>
          </a:pPr>
          <a:r>
            <a:rPr lang="ru-RU" altLang="zh-CN" sz="1600" dirty="0">
              <a:latin typeface="Times New Roman" charset="0"/>
              <a:ea typeface="Times New Roman" charset="0"/>
              <a:cs typeface="Times New Roman" charset="0"/>
            </a:rPr>
            <a:t>  «Из почвы: родной Китай»</a:t>
          </a:r>
          <a:endParaRPr lang="zh-CN" altLang="en-US" sz="16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8487A0C9-5F47-1443-B467-FC656AA06D0B}" type="parTrans" cxnId="{B374AF6E-7D7C-5540-A1DE-1FF39608DC9A}">
      <dgm:prSet/>
      <dgm:spPr/>
      <dgm:t>
        <a:bodyPr/>
        <a:lstStyle/>
        <a:p>
          <a:endParaRPr lang="zh-CN" altLang="en-US" sz="1400"/>
        </a:p>
      </dgm:t>
    </dgm:pt>
    <dgm:pt modelId="{2CD60B63-5778-0344-B655-1103A81D5A6A}" type="sibTrans" cxnId="{B374AF6E-7D7C-5540-A1DE-1FF39608DC9A}">
      <dgm:prSet/>
      <dgm:spPr/>
      <dgm:t>
        <a:bodyPr/>
        <a:lstStyle/>
        <a:p>
          <a:endParaRPr lang="zh-CN" altLang="en-US" sz="1400"/>
        </a:p>
      </dgm:t>
    </dgm:pt>
    <dgm:pt modelId="{DBA97EF6-F375-5649-B2B7-254FBA801697}" type="pres">
      <dgm:prSet presAssocID="{385F3F19-3D69-6445-AA83-36F686971AA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226CD38D-E5BA-4B4D-A724-A4870D615F4B}" type="pres">
      <dgm:prSet presAssocID="{580D619C-4C67-954B-91FB-CA7434915CD8}" presName="composite" presStyleCnt="0"/>
      <dgm:spPr/>
    </dgm:pt>
    <dgm:pt modelId="{084DF5D1-DD5A-5945-9AE9-112EDAB90638}" type="pres">
      <dgm:prSet presAssocID="{580D619C-4C67-954B-91FB-CA7434915CD8}" presName="ParentAccentShape" presStyleLbl="trBgShp" presStyleIdx="0" presStyleCnt="1" custScaleY="126695" custLinFactNeighborX="2212" custLinFactNeighborY="9460"/>
      <dgm:spPr/>
    </dgm:pt>
    <dgm:pt modelId="{B6003BB9-6D72-D84C-B317-1C10A4AD056F}" type="pres">
      <dgm:prSet presAssocID="{580D619C-4C67-954B-91FB-CA7434915CD8}" presName="ParentText" presStyleLbl="revTx" presStyleIdx="0" presStyleCnt="2" custScaleX="95276" custScaleY="688055" custLinFactY="-100000" custLinFactNeighborX="935" custLinFactNeighborY="-114144">
        <dgm:presLayoutVars>
          <dgm:chMax val="1"/>
          <dgm:chPref val="1"/>
          <dgm:bulletEnabled val="1"/>
        </dgm:presLayoutVars>
      </dgm:prSet>
      <dgm:spPr>
        <a:prstGeom prst="flowChartPunchedCard">
          <a:avLst/>
        </a:prstGeom>
      </dgm:spPr>
      <dgm:t>
        <a:bodyPr/>
        <a:lstStyle/>
        <a:p>
          <a:endParaRPr lang="zh-CN" altLang="en-US"/>
        </a:p>
      </dgm:t>
    </dgm:pt>
    <dgm:pt modelId="{A460F8C3-F0DB-0A4B-A7CF-FD1AFB44D776}" type="pres">
      <dgm:prSet presAssocID="{580D619C-4C67-954B-91FB-CA7434915CD8}" presName="ChildText" presStyleLbl="revTx" presStyleIdx="1" presStyleCnt="2">
        <dgm:presLayoutVars>
          <dgm:chMax val="0"/>
          <dgm:chPref val="0"/>
        </dgm:presLayoutVars>
      </dgm:prSet>
      <dgm:spPr/>
    </dgm:pt>
    <dgm:pt modelId="{5F5F1B6A-7153-ED4F-9D56-96048E04948B}" type="pres">
      <dgm:prSet presAssocID="{580D619C-4C67-954B-91FB-CA7434915CD8}" presName="ChildAccentShape" presStyleLbl="trBgShp" presStyleIdx="0" presStyleCnt="1"/>
      <dgm:spPr/>
    </dgm:pt>
    <dgm:pt modelId="{E7DB5FD5-7EC9-D841-98D3-225E681FBC5F}" type="pres">
      <dgm:prSet presAssocID="{580D619C-4C67-954B-91FB-CA7434915CD8}" presName="Image" presStyleLbl="alignImgPlace1" presStyleIdx="0" presStyleCnt="1" custScaleX="34931" custScaleY="38363" custLinFactNeighborX="-32996" custLinFactNeighborY="-2739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ru-RU"/>
        </a:p>
      </dgm:t>
    </dgm:pt>
  </dgm:ptLst>
  <dgm:cxnLst>
    <dgm:cxn modelId="{B374AF6E-7D7C-5540-A1DE-1FF39608DC9A}" srcId="{385F3F19-3D69-6445-AA83-36F686971AA5}" destId="{580D619C-4C67-954B-91FB-CA7434915CD8}" srcOrd="0" destOrd="0" parTransId="{8487A0C9-5F47-1443-B467-FC656AA06D0B}" sibTransId="{2CD60B63-5778-0344-B655-1103A81D5A6A}"/>
    <dgm:cxn modelId="{818A7F41-C492-A343-B2B2-A657714659F4}" type="presOf" srcId="{580D619C-4C67-954B-91FB-CA7434915CD8}" destId="{B6003BB9-6D72-D84C-B317-1C10A4AD056F}" srcOrd="0" destOrd="0" presId="urn:microsoft.com/office/officeart/2009/3/layout/SnapshotPictureList"/>
    <dgm:cxn modelId="{1B5136F5-E99D-A94D-A86B-BAD221A24F76}" type="presOf" srcId="{385F3F19-3D69-6445-AA83-36F686971AA5}" destId="{DBA97EF6-F375-5649-B2B7-254FBA801697}" srcOrd="0" destOrd="0" presId="urn:microsoft.com/office/officeart/2009/3/layout/SnapshotPictureList"/>
    <dgm:cxn modelId="{842C4C49-C5D3-B548-9339-953A3A779EDB}" type="presParOf" srcId="{DBA97EF6-F375-5649-B2B7-254FBA801697}" destId="{226CD38D-E5BA-4B4D-A724-A4870D615F4B}" srcOrd="0" destOrd="0" presId="urn:microsoft.com/office/officeart/2009/3/layout/SnapshotPictureList"/>
    <dgm:cxn modelId="{12166C86-577F-4E46-9769-FEA3BF0F0FA4}" type="presParOf" srcId="{226CD38D-E5BA-4B4D-A724-A4870D615F4B}" destId="{084DF5D1-DD5A-5945-9AE9-112EDAB90638}" srcOrd="0" destOrd="0" presId="urn:microsoft.com/office/officeart/2009/3/layout/SnapshotPictureList"/>
    <dgm:cxn modelId="{05D1E00F-2450-B042-81FE-C2CD85945998}" type="presParOf" srcId="{226CD38D-E5BA-4B4D-A724-A4870D615F4B}" destId="{B6003BB9-6D72-D84C-B317-1C10A4AD056F}" srcOrd="1" destOrd="0" presId="urn:microsoft.com/office/officeart/2009/3/layout/SnapshotPictureList"/>
    <dgm:cxn modelId="{310AF78D-4B76-0C42-B526-64380C4FBABB}" type="presParOf" srcId="{226CD38D-E5BA-4B4D-A724-A4870D615F4B}" destId="{A460F8C3-F0DB-0A4B-A7CF-FD1AFB44D776}" srcOrd="2" destOrd="0" presId="urn:microsoft.com/office/officeart/2009/3/layout/SnapshotPictureList"/>
    <dgm:cxn modelId="{6EB1859A-EFBB-3440-B918-526DDF3582BE}" type="presParOf" srcId="{226CD38D-E5BA-4B4D-A724-A4870D615F4B}" destId="{5F5F1B6A-7153-ED4F-9D56-96048E04948B}" srcOrd="3" destOrd="0" presId="urn:microsoft.com/office/officeart/2009/3/layout/SnapshotPictureList"/>
    <dgm:cxn modelId="{079729D4-883F-F543-B614-07B10D66D784}" type="presParOf" srcId="{226CD38D-E5BA-4B4D-A724-A4870D615F4B}" destId="{E7DB5FD5-7EC9-D841-98D3-225E681FBC5F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86CA4-BBA4-9741-B0C5-88A92D424613}">
      <dsp:nvSpPr>
        <dsp:cNvPr id="0" name=""/>
        <dsp:cNvSpPr/>
      </dsp:nvSpPr>
      <dsp:spPr>
        <a:xfrm>
          <a:off x="13946" y="37660"/>
          <a:ext cx="1862179" cy="1006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 kern="1200" smtClean="0">
              <a:latin typeface="Times New Roman" charset="0"/>
              <a:ea typeface="Times New Roman" charset="0"/>
              <a:cs typeface="Times New Roman" charset="0"/>
            </a:rPr>
            <a:t>Поощрение рождения</a:t>
          </a:r>
          <a:r>
            <a:rPr lang="ru-RU" altLang="zh-CN" sz="1800" kern="1200" baseline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endParaRPr lang="zh-CN" altLang="en-US" sz="18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3946" y="37660"/>
        <a:ext cx="1862179" cy="671145"/>
      </dsp:txXfrm>
    </dsp:sp>
    <dsp:sp modelId="{DA360862-BA56-F741-91ED-552535094DE5}">
      <dsp:nvSpPr>
        <dsp:cNvPr id="0" name=""/>
        <dsp:cNvSpPr/>
      </dsp:nvSpPr>
      <dsp:spPr>
        <a:xfrm>
          <a:off x="394983" y="708806"/>
          <a:ext cx="1862179" cy="346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«Чем больше людей, тем больше сил»</a:t>
          </a:r>
          <a:endParaRPr lang="en-US" altLang="zh-CN" sz="1600" kern="1200" dirty="0" smtClean="0">
            <a:latin typeface="Times New Roman" charset="0"/>
            <a:ea typeface="Times New Roman" charset="0"/>
            <a:cs typeface="Times New Roman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Ограничение</a:t>
          </a:r>
          <a:r>
            <a:rPr lang="ru-RU" altLang="zh-CN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искусственных абортов, контрацепции</a:t>
          </a:r>
          <a:endParaRPr lang="en-US" altLang="zh-CN" sz="1600" kern="1200" dirty="0" smtClean="0">
            <a:latin typeface="Times New Roman" charset="0"/>
            <a:ea typeface="Times New Roman" charset="0"/>
            <a:cs typeface="Times New Roman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«Мать-героиня»</a:t>
          </a:r>
          <a:endParaRPr lang="en-US" altLang="zh-CN" sz="1600" kern="1200" dirty="0" smtClean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449524" y="763347"/>
        <a:ext cx="1753097" cy="3355918"/>
      </dsp:txXfrm>
    </dsp:sp>
    <dsp:sp modelId="{98BAFBA9-5F34-9540-AF77-33D0A04880C0}">
      <dsp:nvSpPr>
        <dsp:cNvPr id="0" name=""/>
        <dsp:cNvSpPr/>
      </dsp:nvSpPr>
      <dsp:spPr>
        <a:xfrm>
          <a:off x="2158363" y="141380"/>
          <a:ext cx="598343" cy="4637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2158363" y="234121"/>
        <a:ext cx="459232" cy="278223"/>
      </dsp:txXfrm>
    </dsp:sp>
    <dsp:sp modelId="{A9C83CDD-47D5-6E43-9E08-84DD47862268}">
      <dsp:nvSpPr>
        <dsp:cNvPr id="0" name=""/>
        <dsp:cNvSpPr/>
      </dsp:nvSpPr>
      <dsp:spPr>
        <a:xfrm>
          <a:off x="3005076" y="37660"/>
          <a:ext cx="1862179" cy="1006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 kern="1200" dirty="0" smtClean="0">
              <a:latin typeface="Times New Roman" charset="0"/>
              <a:ea typeface="Times New Roman" charset="0"/>
              <a:cs typeface="Times New Roman" charset="0"/>
            </a:rPr>
            <a:t>Контроль</a:t>
          </a:r>
          <a:r>
            <a:rPr lang="ru-RU" altLang="zh-CN" sz="1800" kern="1200" baseline="0" dirty="0" smtClean="0">
              <a:latin typeface="Times New Roman" charset="0"/>
              <a:ea typeface="Times New Roman" charset="0"/>
              <a:cs typeface="Times New Roman" charset="0"/>
            </a:rPr>
            <a:t> рождаемости</a:t>
          </a:r>
          <a:endParaRPr lang="zh-CN" altLang="en-US" sz="18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3005076" y="37660"/>
        <a:ext cx="1862179" cy="671145"/>
      </dsp:txXfrm>
    </dsp:sp>
    <dsp:sp modelId="{101A884B-4BB4-484A-B323-AF0A727E62F1}">
      <dsp:nvSpPr>
        <dsp:cNvPr id="0" name=""/>
        <dsp:cNvSpPr/>
      </dsp:nvSpPr>
      <dsp:spPr>
        <a:xfrm>
          <a:off x="3386114" y="708806"/>
          <a:ext cx="1862179" cy="346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Трансформация типа воспроизводства населения</a:t>
          </a:r>
          <a:endParaRPr lang="en-US" altLang="zh-CN" sz="1600" kern="1200" dirty="0" smtClean="0">
            <a:latin typeface="Times New Roman" charset="0"/>
            <a:ea typeface="Times New Roman" charset="0"/>
            <a:cs typeface="Times New Roman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charset="0"/>
              <a:ea typeface="Times New Roman" charset="0"/>
              <a:cs typeface="Times New Roman" charset="0"/>
            </a:rPr>
            <a:t>Пропаганда</a:t>
          </a:r>
          <a:r>
            <a:rPr lang="ru-RU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ru-RU" sz="1600" kern="1200" dirty="0" smtClean="0">
              <a:latin typeface="Times New Roman" charset="0"/>
              <a:ea typeface="Times New Roman" charset="0"/>
              <a:cs typeface="Times New Roman" charset="0"/>
            </a:rPr>
            <a:t>знаний о контрацепции</a:t>
          </a:r>
          <a:r>
            <a:rPr lang="ru-RU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среди широких масс населения</a:t>
          </a:r>
          <a:endParaRPr lang="en-US" altLang="zh-CN" sz="1600" kern="1200" dirty="0" smtClean="0">
            <a:latin typeface="Times New Roman" charset="0"/>
            <a:ea typeface="Times New Roman" charset="0"/>
            <a:cs typeface="Times New Roman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Первое упоминании о планировании семьи</a:t>
          </a:r>
          <a:endParaRPr lang="en-US" altLang="zh-CN" sz="1600" kern="1200" dirty="0" smtClean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3440655" y="763347"/>
        <a:ext cx="1753097" cy="3355918"/>
      </dsp:txXfrm>
    </dsp:sp>
    <dsp:sp modelId="{D266C766-7CC2-404A-8C2C-F74C0B71316B}">
      <dsp:nvSpPr>
        <dsp:cNvPr id="0" name=""/>
        <dsp:cNvSpPr/>
      </dsp:nvSpPr>
      <dsp:spPr>
        <a:xfrm>
          <a:off x="5149493" y="141380"/>
          <a:ext cx="598343" cy="4637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5149493" y="234121"/>
        <a:ext cx="459232" cy="278223"/>
      </dsp:txXfrm>
    </dsp:sp>
    <dsp:sp modelId="{3A49CB82-6296-EE43-9DF6-66FA6069BD06}">
      <dsp:nvSpPr>
        <dsp:cNvPr id="0" name=""/>
        <dsp:cNvSpPr/>
      </dsp:nvSpPr>
      <dsp:spPr>
        <a:xfrm>
          <a:off x="5996206" y="37660"/>
          <a:ext cx="1862179" cy="1006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 kern="1200" dirty="0" smtClean="0">
              <a:latin typeface="Times New Roman" charset="0"/>
              <a:ea typeface="Times New Roman" charset="0"/>
              <a:cs typeface="Times New Roman" charset="0"/>
            </a:rPr>
            <a:t>Ограничения рождаемости</a:t>
          </a:r>
          <a:endParaRPr lang="zh-CN" altLang="en-US" sz="18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5996206" y="37660"/>
        <a:ext cx="1862179" cy="671145"/>
      </dsp:txXfrm>
    </dsp:sp>
    <dsp:sp modelId="{ED9A695C-6A2F-434C-B19C-992576072E22}">
      <dsp:nvSpPr>
        <dsp:cNvPr id="0" name=""/>
        <dsp:cNvSpPr/>
      </dsp:nvSpPr>
      <dsp:spPr>
        <a:xfrm>
          <a:off x="6377244" y="708806"/>
          <a:ext cx="1862179" cy="346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Пик прироста</a:t>
          </a:r>
          <a:r>
            <a:rPr lang="ru-RU" altLang="zh-CN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населения</a:t>
          </a:r>
          <a:endParaRPr lang="en-US" altLang="zh-CN" sz="1600" kern="1200" dirty="0" smtClean="0">
            <a:latin typeface="Times New Roman" charset="0"/>
            <a:ea typeface="Times New Roman" charset="0"/>
            <a:cs typeface="Times New Roman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«Поздно, редко</a:t>
          </a:r>
          <a:r>
            <a:rPr lang="ru-RU" altLang="zh-CN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и мало</a:t>
          </a: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»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«Рожать меньше, но лучше», «Поздние брак и рождение»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Планирование</a:t>
          </a:r>
          <a:r>
            <a:rPr lang="ru-RU" altLang="zh-CN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семьи записано в Конституцию</a:t>
          </a:r>
          <a:endParaRPr lang="en-US" altLang="zh-CN" sz="1600" kern="1200" dirty="0" smtClean="0">
            <a:latin typeface="Times New Roman" charset="0"/>
            <a:ea typeface="Times New Roman" charset="0"/>
            <a:cs typeface="Times New Roman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Одна семья</a:t>
          </a:r>
          <a:r>
            <a:rPr lang="ru-RU" altLang="zh-CN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mr-IN" altLang="zh-CN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–</a:t>
          </a:r>
          <a:r>
            <a:rPr lang="ru-RU" altLang="zh-CN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один ребенок</a:t>
          </a:r>
          <a:endParaRPr lang="en-US" altLang="zh-CN" sz="1600" kern="1200" dirty="0" smtClean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6431785" y="763347"/>
        <a:ext cx="1753097" cy="3355918"/>
      </dsp:txXfrm>
    </dsp:sp>
    <dsp:sp modelId="{8AF3A581-F5A9-664A-8710-D560E66BF26E}">
      <dsp:nvSpPr>
        <dsp:cNvPr id="0" name=""/>
        <dsp:cNvSpPr/>
      </dsp:nvSpPr>
      <dsp:spPr>
        <a:xfrm>
          <a:off x="8140623" y="141380"/>
          <a:ext cx="598343" cy="4637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8140623" y="234121"/>
        <a:ext cx="459232" cy="278223"/>
      </dsp:txXfrm>
    </dsp:sp>
    <dsp:sp modelId="{7352586B-619D-E84A-9DD6-DCD92042AD8E}">
      <dsp:nvSpPr>
        <dsp:cNvPr id="0" name=""/>
        <dsp:cNvSpPr/>
      </dsp:nvSpPr>
      <dsp:spPr>
        <a:xfrm>
          <a:off x="8987336" y="37660"/>
          <a:ext cx="1862179" cy="1006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zh-CN" sz="1800" kern="1200" dirty="0" smtClean="0">
              <a:latin typeface="Times New Roman" charset="0"/>
              <a:ea typeface="Times New Roman" charset="0"/>
              <a:cs typeface="Times New Roman" charset="0"/>
            </a:rPr>
            <a:t>Стимулирование рождаемости</a:t>
          </a:r>
          <a:endParaRPr lang="zh-CN" altLang="en-US" sz="18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8987336" y="37660"/>
        <a:ext cx="1862179" cy="671145"/>
      </dsp:txXfrm>
    </dsp:sp>
    <dsp:sp modelId="{03D9F14E-BCB1-C349-BB49-C7703A9464D8}">
      <dsp:nvSpPr>
        <dsp:cNvPr id="0" name=""/>
        <dsp:cNvSpPr/>
      </dsp:nvSpPr>
      <dsp:spPr>
        <a:xfrm>
          <a:off x="9368374" y="708806"/>
          <a:ext cx="1862179" cy="3465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Коэффициент рождаемости</a:t>
          </a:r>
          <a:r>
            <a:rPr lang="ru-RU" altLang="zh-CN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ниже уровня воспроизводства населения в срок десятков лет</a:t>
          </a:r>
          <a:endParaRPr lang="zh-CN" altLang="en-US" sz="1600" kern="1200" dirty="0">
            <a:latin typeface="Times New Roman" charset="0"/>
            <a:ea typeface="Times New Roman" charset="0"/>
            <a:cs typeface="Times New Roman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Политика</a:t>
          </a:r>
          <a:r>
            <a:rPr lang="ru-RU" altLang="zh-CN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двух детей</a:t>
          </a:r>
          <a:endParaRPr lang="zh-CN" altLang="en-US" sz="1600" kern="1200" dirty="0">
            <a:latin typeface="Times New Roman" charset="0"/>
            <a:ea typeface="Times New Roman" charset="0"/>
            <a:cs typeface="Times New Roman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zh-CN" sz="1600" kern="1200" dirty="0" smtClean="0">
              <a:latin typeface="Times New Roman" charset="0"/>
              <a:ea typeface="Times New Roman" charset="0"/>
              <a:cs typeface="Times New Roman" charset="0"/>
            </a:rPr>
            <a:t>Политика</a:t>
          </a:r>
          <a:r>
            <a:rPr lang="ru-RU" altLang="zh-CN" sz="1600" kern="1200" baseline="0" dirty="0" smtClean="0">
              <a:latin typeface="Times New Roman" charset="0"/>
              <a:ea typeface="Times New Roman" charset="0"/>
              <a:cs typeface="Times New Roman" charset="0"/>
            </a:rPr>
            <a:t> трех детей</a:t>
          </a:r>
          <a:endParaRPr lang="zh-CN" altLang="en-US" sz="16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9422915" y="763347"/>
        <a:ext cx="1753097" cy="33559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DF5D1-DD5A-5945-9AE9-112EDAB90638}">
      <dsp:nvSpPr>
        <dsp:cNvPr id="0" name=""/>
        <dsp:cNvSpPr/>
      </dsp:nvSpPr>
      <dsp:spPr>
        <a:xfrm>
          <a:off x="192534" y="571508"/>
          <a:ext cx="4569560" cy="4119805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B5FD5-7EC9-D841-98D3-225E681FBC5F}">
      <dsp:nvSpPr>
        <dsp:cNvPr id="0" name=""/>
        <dsp:cNvSpPr/>
      </dsp:nvSpPr>
      <dsp:spPr>
        <a:xfrm>
          <a:off x="0" y="413472"/>
          <a:ext cx="1534821" cy="11799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003BB9-6D72-D84C-B317-1C10A4AD056F}">
      <dsp:nvSpPr>
        <dsp:cNvPr id="0" name=""/>
        <dsp:cNvSpPr/>
      </dsp:nvSpPr>
      <dsp:spPr>
        <a:xfrm>
          <a:off x="409079" y="1423785"/>
          <a:ext cx="4016089" cy="2655796"/>
        </a:xfrm>
        <a:prstGeom prst="flowChartPunchedCard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560" tIns="60960" rIns="162560" bIns="60960" numCol="1" spcCol="1270" anchor="ctr" anchorCtr="0">
          <a:noAutofit/>
        </a:bodyPr>
        <a:lstStyle/>
        <a:p>
          <a:pPr lvl="0" indent="457200" algn="just" defTabSz="711200">
            <a:lnSpc>
              <a:spcPct val="80000"/>
            </a:lnSpc>
            <a:spcBef>
              <a:spcPct val="0"/>
            </a:spcBef>
            <a:spcAft>
              <a:spcPts val="500"/>
            </a:spcAft>
          </a:pPr>
          <a:r>
            <a:rPr lang="ru-RU" altLang="zh-CN" sz="1600" kern="1200" dirty="0">
              <a:latin typeface="Times New Roman" charset="0"/>
              <a:ea typeface="Times New Roman" charset="0"/>
              <a:cs typeface="Times New Roman" charset="0"/>
            </a:rPr>
            <a:t>Отношения</a:t>
          </a:r>
          <a:r>
            <a:rPr lang="ru-RU" altLang="zh-CN" sz="1600" kern="1200" baseline="0" dirty="0">
              <a:latin typeface="Times New Roman" charset="0"/>
              <a:ea typeface="Times New Roman" charset="0"/>
              <a:cs typeface="Times New Roman" charset="0"/>
            </a:rPr>
            <a:t> в т</a:t>
          </a:r>
          <a:r>
            <a:rPr lang="ru-RU" altLang="zh-CN" sz="1600" kern="1200" dirty="0">
              <a:latin typeface="Times New Roman" charset="0"/>
              <a:ea typeface="Times New Roman" charset="0"/>
              <a:cs typeface="Times New Roman" charset="0"/>
            </a:rPr>
            <a:t>радиционном китайском обществе</a:t>
          </a:r>
          <a:r>
            <a:rPr lang="ru-RU" altLang="zh-CN" sz="1600" kern="1200" baseline="0" dirty="0">
              <a:latin typeface="Times New Roman" charset="0"/>
              <a:ea typeface="Times New Roman" charset="0"/>
              <a:cs typeface="Times New Roman" charset="0"/>
            </a:rPr>
            <a:t> имеют дифференцированные</a:t>
          </a:r>
          <a:r>
            <a:rPr lang="ru-RU" altLang="zh-CN" sz="1600" kern="1200" dirty="0">
              <a:latin typeface="Times New Roman" charset="0"/>
              <a:ea typeface="Times New Roman" charset="0"/>
              <a:cs typeface="Times New Roman" charset="0"/>
            </a:rPr>
            <a:t> характеристики, то есть люди сосредоточены на себе, а структуры их</a:t>
          </a:r>
          <a:r>
            <a:rPr lang="ru-RU" altLang="zh-CN" sz="1600" kern="1200" baseline="0" dirty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ru-RU" altLang="zh-CN" sz="1600" kern="1200" dirty="0">
              <a:latin typeface="Times New Roman" charset="0"/>
              <a:ea typeface="Times New Roman" charset="0"/>
              <a:cs typeface="Times New Roman" charset="0"/>
            </a:rPr>
            <a:t>социальных отношений отталкиваются от родственных и географических связей, подобно водной ряби, которая отталкивается от центра капли воды, а затем все дальше и дальше, и</a:t>
          </a:r>
          <a:r>
            <a:rPr lang="ru-RU" altLang="zh-CN" sz="1600" kern="1200" baseline="0" dirty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ru-RU" altLang="zh-CN" sz="1600" kern="1200" dirty="0">
              <a:latin typeface="Times New Roman" charset="0"/>
              <a:ea typeface="Times New Roman" charset="0"/>
              <a:cs typeface="Times New Roman" charset="0"/>
            </a:rPr>
            <a:t>все тоньше и тоньше.</a:t>
          </a:r>
        </a:p>
        <a:p>
          <a:pPr lvl="0" indent="457200" algn="r" defTabSz="711200">
            <a:lnSpc>
              <a:spcPct val="80000"/>
            </a:lnSpc>
            <a:spcBef>
              <a:spcPct val="0"/>
            </a:spcBef>
            <a:spcAft>
              <a:spcPts val="500"/>
            </a:spcAft>
          </a:pPr>
          <a:r>
            <a:rPr lang="ru-RU" altLang="zh-CN" sz="1600" kern="1200" dirty="0">
              <a:latin typeface="Times New Roman" charset="0"/>
              <a:ea typeface="Times New Roman" charset="0"/>
              <a:cs typeface="Times New Roman" charset="0"/>
            </a:rPr>
            <a:t>-</a:t>
          </a:r>
          <a:r>
            <a:rPr lang="ru-RU" altLang="zh-CN" sz="1600" kern="1200" baseline="0" dirty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ru-RU" altLang="zh-CN" sz="1600" kern="1200" dirty="0">
              <a:latin typeface="Times New Roman" charset="0"/>
              <a:ea typeface="Times New Roman" charset="0"/>
              <a:cs typeface="Times New Roman" charset="0"/>
            </a:rPr>
            <a:t>китайский социолог </a:t>
          </a:r>
          <a:r>
            <a:rPr lang="ru-RU" altLang="zh-CN" sz="1600" kern="1200" dirty="0" err="1">
              <a:latin typeface="Times New Roman" charset="0"/>
              <a:ea typeface="Times New Roman" charset="0"/>
              <a:cs typeface="Times New Roman" charset="0"/>
            </a:rPr>
            <a:t>Фэй</a:t>
          </a:r>
          <a:r>
            <a:rPr lang="ru-RU" altLang="zh-CN" sz="1600" kern="1200" dirty="0">
              <a:latin typeface="Times New Roman" charset="0"/>
              <a:ea typeface="Times New Roman" charset="0"/>
              <a:cs typeface="Times New Roman" charset="0"/>
            </a:rPr>
            <a:t> </a:t>
          </a:r>
          <a:r>
            <a:rPr lang="ru-RU" altLang="zh-CN" sz="1600" kern="1200" dirty="0" err="1">
              <a:latin typeface="Times New Roman" charset="0"/>
              <a:ea typeface="Times New Roman" charset="0"/>
              <a:cs typeface="Times New Roman" charset="0"/>
            </a:rPr>
            <a:t>Сяотун</a:t>
          </a:r>
          <a:endParaRPr lang="ru-RU" altLang="zh-CN" sz="1600" kern="1200" dirty="0">
            <a:latin typeface="Times New Roman" charset="0"/>
            <a:ea typeface="Times New Roman" charset="0"/>
            <a:cs typeface="Times New Roman" charset="0"/>
          </a:endParaRPr>
        </a:p>
        <a:p>
          <a:pPr lvl="0" indent="457200" algn="r" defTabSz="711200">
            <a:lnSpc>
              <a:spcPct val="80000"/>
            </a:lnSpc>
            <a:spcBef>
              <a:spcPct val="0"/>
            </a:spcBef>
            <a:spcAft>
              <a:spcPts val="500"/>
            </a:spcAft>
          </a:pPr>
          <a:r>
            <a:rPr lang="ru-RU" altLang="zh-CN" sz="1600" kern="1200" dirty="0">
              <a:latin typeface="Times New Roman" charset="0"/>
              <a:ea typeface="Times New Roman" charset="0"/>
              <a:cs typeface="Times New Roman" charset="0"/>
            </a:rPr>
            <a:t>  «Из почвы: родной Китай»</a:t>
          </a:r>
          <a:endParaRPr lang="zh-CN" altLang="en-US" sz="1600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409079" y="1954944"/>
        <a:ext cx="4016089" cy="2124637"/>
      </dsp:txXfrm>
    </dsp:sp>
    <dsp:sp modelId="{A460F8C3-F0DB-0A4B-A7CF-FD1AFB44D776}">
      <dsp:nvSpPr>
        <dsp:cNvPr id="0" name=""/>
        <dsp:cNvSpPr/>
      </dsp:nvSpPr>
      <dsp:spPr>
        <a:xfrm>
          <a:off x="4847047" y="697920"/>
          <a:ext cx="2089152" cy="3251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D0322-DE0E-475F-B05C-F9F00136FA57}" type="datetimeFigureOut">
              <a:rPr lang="ru-RU" smtClean="0"/>
              <a:t>18.09.24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EDD02-8A19-424E-B85B-A49D2855B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EDD02-8A19-424E-B85B-A49D2855BD2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493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2020 г. доли </a:t>
            </a:r>
            <a:r>
              <a:rPr lang="ru-RU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нуклеарная</a:t>
            </a:r>
            <a:r>
              <a:rPr lang="ru-RU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семья составляет 64.3%, стволовая семья – 26.2%, семья из одного человека – 6.5%, расширенная – 1.4%, др. – 1.6%.</a:t>
            </a:r>
            <a:r>
              <a:rPr lang="zh-CN" altLang="zh-CN" dirty="0" smtClean="0">
                <a:effectLst/>
              </a:rPr>
              <a:t> 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56EF-579A-4642-8A71-5A6320A7B8D6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50274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2020 г. доли </a:t>
            </a:r>
            <a:r>
              <a:rPr lang="ru-RU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нуклеарная</a:t>
            </a:r>
            <a:r>
              <a:rPr lang="ru-RU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семья составляет 64.3%, стволовая семья – 26.2%, семья из одного человека – 6.5%, расширенная – 1.4%, др. – 1.6%.</a:t>
            </a:r>
            <a:r>
              <a:rPr lang="zh-CN" altLang="zh-CN" dirty="0" smtClean="0">
                <a:effectLst/>
              </a:rPr>
              <a:t> 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756EF-579A-4642-8A71-5A6320A7B8D6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4538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18.09.24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18.09.24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18.09.24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18.09.24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18.09.24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18.09.24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18.09.24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18.09.24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18.09.24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18.09.24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18.09.24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18.09.24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6" Type="http://schemas.openxmlformats.org/officeDocument/2006/relationships/diagramData" Target="../diagrams/data1.xml"/><Relationship Id="rId7" Type="http://schemas.openxmlformats.org/officeDocument/2006/relationships/diagramLayout" Target="../diagrams/layout1.xml"/><Relationship Id="rId8" Type="http://schemas.openxmlformats.org/officeDocument/2006/relationships/diagramQuickStyle" Target="../diagrams/quickStyle1.xml"/><Relationship Id="rId9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4.emf"/><Relationship Id="rId5" Type="http://schemas.openxmlformats.org/officeDocument/2006/relationships/diagramData" Target="../diagrams/data2.xml"/><Relationship Id="rId6" Type="http://schemas.openxmlformats.org/officeDocument/2006/relationships/diagramLayout" Target="../diagrams/layout2.xml"/><Relationship Id="rId7" Type="http://schemas.openxmlformats.org/officeDocument/2006/relationships/diagramQuickStyle" Target="../diagrams/quickStyle2.xml"/><Relationship Id="rId8" Type="http://schemas.openxmlformats.org/officeDocument/2006/relationships/diagramColors" Target="../diagrams/colors2.xml"/><Relationship Id="rId9" Type="http://schemas.microsoft.com/office/2007/relationships/diagramDrawing" Target="../diagrams/drawing2.xml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oleObject" Target="../embeddings/oleObject9.bin"/><Relationship Id="rId6" Type="http://schemas.openxmlformats.org/officeDocument/2006/relationships/image" Target="../media/image1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050"/>
            <a:ext cx="12192000" cy="6883564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037230" y="2836555"/>
            <a:ext cx="8030570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altLang="ru-RU" sz="2800" b="1" cap="all" dirty="0">
                <a:solidFill>
                  <a:srgbClr val="013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субъектов в разделении родительского труда в китайских семьях </a:t>
            </a:r>
            <a:endParaRPr lang="ru-RU" altLang="ru-RU" sz="2800" b="1" cap="all" dirty="0">
              <a:solidFill>
                <a:srgbClr val="013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60504" y="4805275"/>
            <a:ext cx="5107296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400" dirty="0" err="1" smtClean="0">
                <a:solidFill>
                  <a:srgbClr val="2049A1"/>
                </a:solidFill>
                <a:latin typeface="Times New Roman" charset="0"/>
                <a:ea typeface="Times New Roman" charset="0"/>
                <a:cs typeface="Times New Roman" charset="0"/>
              </a:rPr>
              <a:t>Чжэнь</a:t>
            </a:r>
            <a:r>
              <a:rPr lang="ru-RU" sz="2400" dirty="0" smtClean="0">
                <a:solidFill>
                  <a:srgbClr val="2049A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sz="2400" dirty="0" err="1" smtClean="0">
                <a:solidFill>
                  <a:srgbClr val="2049A1"/>
                </a:solidFill>
                <a:latin typeface="Times New Roman" charset="0"/>
                <a:ea typeface="Times New Roman" charset="0"/>
                <a:cs typeface="Times New Roman" charset="0"/>
              </a:rPr>
              <a:t>Вэньюэ</a:t>
            </a:r>
            <a:r>
              <a:rPr lang="ru-RU" sz="2400" dirty="0" smtClean="0">
                <a:solidFill>
                  <a:srgbClr val="2049A1"/>
                </a:solidFill>
                <a:latin typeface="Times New Roman" charset="0"/>
                <a:ea typeface="Times New Roman" charset="0"/>
                <a:cs typeface="Times New Roman" charset="0"/>
              </a:rPr>
              <a:t>, аспирант</a:t>
            </a:r>
          </a:p>
          <a:p>
            <a:pPr algn="r"/>
            <a:r>
              <a:rPr lang="ru-RU" sz="2400" dirty="0" smtClean="0">
                <a:solidFill>
                  <a:srgbClr val="2049A1"/>
                </a:solidFill>
                <a:latin typeface="Times New Roman" charset="0"/>
                <a:ea typeface="Times New Roman" charset="0"/>
                <a:cs typeface="Times New Roman" charset="0"/>
              </a:rPr>
              <a:t>Уральский федеральный университет</a:t>
            </a:r>
            <a:endParaRPr lang="ru-RU" sz="2400" dirty="0" smtClean="0">
              <a:solidFill>
                <a:srgbClr val="2049A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r"/>
            <a:endParaRPr lang="ru-RU" sz="14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" t="27061" r="44625" b="33918"/>
          <a:stretch/>
        </p:blipFill>
        <p:spPr>
          <a:xfrm>
            <a:off x="1037230" y="467642"/>
            <a:ext cx="2016631" cy="1070243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946255"/>
              </p:ext>
            </p:extLst>
          </p:nvPr>
        </p:nvGraphicFramePr>
        <p:xfrm>
          <a:off x="1122098" y="775137"/>
          <a:ext cx="1949173" cy="882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CorelDRAW" r:id="rId5" imgW="893125" imgH="404520" progId="CorelDraw.Graphic.22">
                  <p:embed/>
                </p:oleObj>
              </mc:Choice>
              <mc:Fallback>
                <p:oleObj name="CorelDRAW" r:id="rId5" imgW="893125" imgH="404520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22098" y="775137"/>
                        <a:ext cx="1949173" cy="882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22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/>
          </p:nvPr>
        </p:nvGraphicFramePr>
        <p:xfrm>
          <a:off x="590313" y="254712"/>
          <a:ext cx="11244500" cy="60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CorelDRAW" r:id="rId4" imgW="8774967" imgH="470848" progId="CorelDraw.Graphic.22">
                  <p:embed/>
                </p:oleObj>
              </mc:Choice>
              <mc:Fallback>
                <p:oleObj name="CorelDRAW" r:id="rId4" imgW="8774967" imgH="470848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0313" y="254712"/>
                        <a:ext cx="11244500" cy="604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占位符 12"/>
          <p:cNvSpPr txBox="1">
            <a:spLocks/>
          </p:cNvSpPr>
          <p:nvPr/>
        </p:nvSpPr>
        <p:spPr>
          <a:xfrm>
            <a:off x="3215947" y="1122915"/>
            <a:ext cx="5051681" cy="6560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kumimoji="1" lang="ru-RU" altLang="zh-CN" sz="2400" b="1" dirty="0" smtClean="0">
                <a:latin typeface="Times New Roman" charset="0"/>
                <a:ea typeface="Times New Roman" charset="0"/>
                <a:cs typeface="Times New Roman" charset="0"/>
              </a:rPr>
              <a:t>Этапы политики рождаемости</a:t>
            </a:r>
            <a:endParaRPr kumimoji="1" lang="zh-CN" altLang="en-US" sz="24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1662981434"/>
              </p:ext>
            </p:extLst>
          </p:nvPr>
        </p:nvGraphicFramePr>
        <p:xfrm>
          <a:off x="389145" y="2043029"/>
          <a:ext cx="11244500" cy="421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939549" y="369072"/>
            <a:ext cx="98952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субъектов в разделении родительского труда в китайских семьях 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0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5"/>
          <p:cNvGraphicFramePr>
            <a:graphicFrameLocks noChangeAspect="1"/>
          </p:cNvGraphicFramePr>
          <p:nvPr>
            <p:extLst/>
          </p:nvPr>
        </p:nvGraphicFramePr>
        <p:xfrm>
          <a:off x="590313" y="254712"/>
          <a:ext cx="11244500" cy="60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CorelDRAW" r:id="rId4" imgW="8774967" imgH="470848" progId="CorelDraw.Graphic.22">
                  <p:embed/>
                </p:oleObj>
              </mc:Choice>
              <mc:Fallback>
                <p:oleObj name="CorelDRAW" r:id="rId4" imgW="8774967" imgH="470848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0313" y="254712"/>
                        <a:ext cx="11244500" cy="604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标题 3"/>
          <p:cNvSpPr>
            <a:spLocks noGrp="1"/>
          </p:cNvSpPr>
          <p:nvPr>
            <p:ph type="title"/>
          </p:nvPr>
        </p:nvSpPr>
        <p:spPr>
          <a:xfrm>
            <a:off x="826568" y="805123"/>
            <a:ext cx="10332308" cy="674788"/>
          </a:xfrm>
        </p:spPr>
        <p:txBody>
          <a:bodyPr>
            <a:normAutofit/>
          </a:bodyPr>
          <a:lstStyle/>
          <a:p>
            <a:pPr algn="ctr"/>
            <a:r>
              <a:rPr kumimoji="1" lang="ru-RU" altLang="zh-CN" sz="3200" b="1" dirty="0" smtClean="0">
                <a:latin typeface="Times New Roman" charset="0"/>
                <a:ea typeface="Times New Roman" charset="0"/>
                <a:cs typeface="Times New Roman" charset="0"/>
              </a:rPr>
              <a:t>Трансформация семьи</a:t>
            </a:r>
            <a:endParaRPr kumimoji="1" lang="zh-CN" altLang="en-US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文本占位符 4"/>
          <p:cNvSpPr>
            <a:spLocks noGrp="1"/>
          </p:cNvSpPr>
          <p:nvPr>
            <p:ph type="body" idx="1"/>
          </p:nvPr>
        </p:nvSpPr>
        <p:spPr>
          <a:xfrm>
            <a:off x="731108" y="1338297"/>
            <a:ext cx="10820400" cy="563217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kumimoji="1" lang="ru-RU" altLang="zh-CN" b="0" dirty="0" smtClean="0">
                <a:latin typeface="Times New Roman" charset="0"/>
                <a:ea typeface="Times New Roman" charset="0"/>
                <a:cs typeface="Times New Roman" charset="0"/>
              </a:rPr>
              <a:t>Сокращение </a:t>
            </a:r>
            <a:r>
              <a:rPr kumimoji="1" lang="ru-RU" altLang="zh-CN" b="0" dirty="0">
                <a:latin typeface="Times New Roman" charset="0"/>
                <a:ea typeface="Times New Roman" charset="0"/>
                <a:cs typeface="Times New Roman" charset="0"/>
              </a:rPr>
              <a:t>членов семей (данные по 7 всекитайским переписям населения</a:t>
            </a:r>
            <a:r>
              <a:rPr kumimoji="1" lang="ru-RU" altLang="zh-CN" b="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kumimoji="1" lang="zh-CN" altLang="en-US" b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263433"/>
              </p:ext>
            </p:extLst>
          </p:nvPr>
        </p:nvGraphicFramePr>
        <p:xfrm>
          <a:off x="983155" y="2067718"/>
          <a:ext cx="10233329" cy="843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1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25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25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25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225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25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225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225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48947">
                <a:tc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1953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1964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1982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1990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2000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2010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2020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7447">
                <a:tc>
                  <a:txBody>
                    <a:bodyPr/>
                    <a:lstStyle/>
                    <a:p>
                      <a:pPr algn="l"/>
                      <a:r>
                        <a:rPr lang="ru-RU" altLang="zh-CN" sz="16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Средний</a:t>
                      </a:r>
                      <a:r>
                        <a:rPr lang="ru-RU" altLang="zh-CN" sz="16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размер домохозяйств</a:t>
                      </a:r>
                      <a:endParaRPr lang="zh-CN" altLang="en-US" sz="16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4.33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4.43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4.41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3.95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3.44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3.1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2.62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607504"/>
              </p:ext>
            </p:extLst>
          </p:nvPr>
        </p:nvGraphicFramePr>
        <p:xfrm>
          <a:off x="983155" y="3077129"/>
          <a:ext cx="1027263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635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kern="1200" dirty="0">
                        <a:solidFill>
                          <a:schemeClr val="dk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2000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2010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2020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CN" sz="1600" kern="120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Домохозяйство из одного поколения</a:t>
                      </a:r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21.7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34.2</a:t>
                      </a:r>
                      <a:r>
                        <a:rPr lang="zh-CN" altLang="zh-CN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49.5</a:t>
                      </a:r>
                      <a:r>
                        <a:rPr lang="zh-CN" altLang="zh-CN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CN" sz="1600" kern="120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Домохозяйство из двух поколений</a:t>
                      </a:r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59.3</a:t>
                      </a:r>
                      <a:r>
                        <a:rPr lang="zh-CN" altLang="zh-CN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47.8</a:t>
                      </a:r>
                      <a:r>
                        <a:rPr lang="zh-CN" altLang="zh-CN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36.7</a:t>
                      </a:r>
                      <a:r>
                        <a:rPr lang="zh-CN" altLang="zh-CN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CN" sz="1600" kern="120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Домохозяйство из трех поколения</a:t>
                      </a:r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18.2</a:t>
                      </a:r>
                      <a:r>
                        <a:rPr lang="zh-CN" altLang="zh-CN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17.3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13.3</a:t>
                      </a:r>
                      <a:r>
                        <a:rPr lang="zh-CN" altLang="zh-CN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CN" sz="1600" kern="1200" dirty="0" smtClean="0">
                          <a:solidFill>
                            <a:schemeClr val="dk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Домохозяйство из поколения четырех и выше</a:t>
                      </a:r>
                      <a:endParaRPr lang="zh-CN" altLang="en-US" sz="1600" kern="1200" dirty="0" smtClean="0">
                        <a:solidFill>
                          <a:schemeClr val="dk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0.7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0.7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0.5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179294" y="5050648"/>
            <a:ext cx="1201270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zh-CN" sz="1900" dirty="0" smtClean="0">
                <a:latin typeface="Times New Roman" charset="0"/>
                <a:ea typeface="Times New Roman" charset="0"/>
                <a:cs typeface="Times New Roman" charset="0"/>
              </a:rPr>
              <a:t>Процесс миниатюризации </a:t>
            </a:r>
            <a:r>
              <a:rPr lang="ru-RU" altLang="zh-CN" sz="1900" dirty="0">
                <a:latin typeface="Times New Roman" charset="0"/>
                <a:ea typeface="Times New Roman" charset="0"/>
                <a:cs typeface="Times New Roman" charset="0"/>
              </a:rPr>
              <a:t>домохозяйств </a:t>
            </a:r>
            <a:r>
              <a:rPr lang="ru-RU" altLang="zh-CN" sz="1900" dirty="0" smtClean="0">
                <a:latin typeface="Times New Roman" charset="0"/>
                <a:ea typeface="Times New Roman" charset="0"/>
                <a:cs typeface="Times New Roman" charset="0"/>
              </a:rPr>
              <a:t>можно </a:t>
            </a:r>
            <a:r>
              <a:rPr lang="ru-RU" altLang="zh-CN" sz="1900" dirty="0">
                <a:latin typeface="Times New Roman" charset="0"/>
                <a:ea typeface="Times New Roman" charset="0"/>
                <a:cs typeface="Times New Roman" charset="0"/>
              </a:rPr>
              <a:t>разделить на два этапа: </a:t>
            </a:r>
            <a:endParaRPr lang="zh-CN" altLang="zh-CN" sz="19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indent="457200" algn="just"/>
            <a:r>
              <a:rPr lang="ru-RU" altLang="zh-CN" sz="1900" dirty="0">
                <a:latin typeface="Times New Roman" charset="0"/>
                <a:ea typeface="Times New Roman" charset="0"/>
                <a:cs typeface="Times New Roman" charset="0"/>
              </a:rPr>
              <a:t>- первый этап, с 1970-х годов до конца 20-го века, привел к сокращению размеров по таким причинам, как уменьшение больших </a:t>
            </a:r>
            <a:r>
              <a:rPr lang="ru-RU" altLang="zh-CN" sz="1900" dirty="0" smtClean="0">
                <a:latin typeface="Times New Roman" charset="0"/>
                <a:ea typeface="Times New Roman" charset="0"/>
                <a:cs typeface="Times New Roman" charset="0"/>
              </a:rPr>
              <a:t>семей, </a:t>
            </a:r>
            <a:r>
              <a:rPr lang="ru-RU" altLang="zh-CN" sz="1900" dirty="0">
                <a:latin typeface="Times New Roman" charset="0"/>
                <a:ea typeface="Times New Roman" charset="0"/>
                <a:cs typeface="Times New Roman" charset="0"/>
              </a:rPr>
              <a:t>увеличение </a:t>
            </a:r>
            <a:r>
              <a:rPr lang="ru-RU" altLang="zh-CN" sz="1900" dirty="0" err="1">
                <a:latin typeface="Times New Roman" charset="0"/>
                <a:ea typeface="Times New Roman" charset="0"/>
                <a:cs typeface="Times New Roman" charset="0"/>
              </a:rPr>
              <a:t>нуклеарных</a:t>
            </a:r>
            <a:r>
              <a:rPr lang="ru-RU" altLang="zh-CN" sz="1900" dirty="0">
                <a:latin typeface="Times New Roman" charset="0"/>
                <a:ea typeface="Times New Roman" charset="0"/>
                <a:cs typeface="Times New Roman" charset="0"/>
              </a:rPr>
              <a:t> семей и уменьшение количества детей, рожденных у супружеских пар; </a:t>
            </a:r>
            <a:endParaRPr lang="zh-CN" altLang="zh-CN" sz="19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indent="457200" algn="just"/>
            <a:r>
              <a:rPr lang="ru-RU" altLang="zh-CN" sz="1900" dirty="0">
                <a:latin typeface="Times New Roman" charset="0"/>
                <a:ea typeface="Times New Roman" charset="0"/>
                <a:cs typeface="Times New Roman" charset="0"/>
              </a:rPr>
              <a:t>- второй этап, с начала 21-го века – наблюдался быстрый рост семей, состоящих из двух человек и одного человека, что привело семью к переходу от миниатюризации к микроминиатюризации</a:t>
            </a:r>
            <a:r>
              <a:rPr lang="zh-CN" altLang="zh-CN" sz="19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kumimoji="1" lang="zh-CN" altLang="en-US" sz="19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1939549" y="369072"/>
            <a:ext cx="98952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субъектов в разделении родительского труда в китайских семьях 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5"/>
          <p:cNvGraphicFramePr>
            <a:graphicFrameLocks noChangeAspect="1"/>
          </p:cNvGraphicFramePr>
          <p:nvPr>
            <p:extLst/>
          </p:nvPr>
        </p:nvGraphicFramePr>
        <p:xfrm>
          <a:off x="590313" y="254712"/>
          <a:ext cx="11244500" cy="60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CorelDRAW" r:id="rId4" imgW="8774967" imgH="470848" progId="CorelDraw.Graphic.22">
                  <p:embed/>
                </p:oleObj>
              </mc:Choice>
              <mc:Fallback>
                <p:oleObj name="CorelDRAW" r:id="rId4" imgW="8774967" imgH="470848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0313" y="254712"/>
                        <a:ext cx="11244500" cy="604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1521450" y="3775990"/>
            <a:ext cx="9333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ru-RU" altLang="zh-CN" sz="2000" dirty="0">
                <a:latin typeface="Times New Roman" charset="0"/>
                <a:ea typeface="Times New Roman" charset="0"/>
                <a:cs typeface="Times New Roman" charset="0"/>
              </a:rPr>
              <a:t>Ориентация семьи на </a:t>
            </a:r>
            <a:r>
              <a:rPr lang="ru-RU" altLang="zh-CN" sz="2000" dirty="0" smtClean="0">
                <a:latin typeface="Times New Roman" charset="0"/>
                <a:ea typeface="Times New Roman" charset="0"/>
                <a:cs typeface="Times New Roman" charset="0"/>
              </a:rPr>
              <a:t>ребенка</a:t>
            </a:r>
            <a:r>
              <a:rPr lang="ru-RU" altLang="zh-CN" sz="2000" dirty="0">
                <a:latin typeface="Times New Roman" charset="0"/>
                <a:ea typeface="Times New Roman" charset="0"/>
                <a:cs typeface="Times New Roman" charset="0"/>
              </a:rPr>
              <a:t>, репродуктивная функция семьи уменьшилась по числу детей, но стала более качественной (единственный ребенок может получить больше возможностей и ресурсов);  образовательная функция семьи усилилась;</a:t>
            </a:r>
          </a:p>
        </p:txBody>
      </p:sp>
      <p:sp>
        <p:nvSpPr>
          <p:cNvPr id="3" name="矩形 2"/>
          <p:cNvSpPr/>
          <p:nvPr/>
        </p:nvSpPr>
        <p:spPr>
          <a:xfrm>
            <a:off x="1521450" y="5265696"/>
            <a:ext cx="9333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ru-RU" altLang="zh-CN" sz="2000" dirty="0">
                <a:latin typeface="Times New Roman" charset="0"/>
                <a:ea typeface="Times New Roman" charset="0"/>
                <a:cs typeface="Times New Roman" charset="0"/>
              </a:rPr>
              <a:t>После снятия ограничений в политике рождаемости у людей остались представления и приверженность концепциям «рожать меньше, но лучше», «поздние брак и рождение», что также в определенной степени привело к ослаблению репродуктивной функции семьи;</a:t>
            </a:r>
          </a:p>
        </p:txBody>
      </p:sp>
      <p:sp>
        <p:nvSpPr>
          <p:cNvPr id="5" name="矩形 4"/>
          <p:cNvSpPr/>
          <p:nvPr/>
        </p:nvSpPr>
        <p:spPr>
          <a:xfrm>
            <a:off x="1521450" y="1670731"/>
            <a:ext cx="9333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ru-RU" altLang="zh-CN" sz="2000" dirty="0">
                <a:latin typeface="Times New Roman" charset="0"/>
                <a:ea typeface="Times New Roman" charset="0"/>
                <a:cs typeface="Times New Roman" charset="0"/>
              </a:rPr>
              <a:t>Реализация демографической политики, особенно политики одного ребенка, привела к появлению большого количества семей с одним ребенком, что сократило размер семьи, ускорило ее миниатюризацию, увеличило количество одиноких людей и молодых, живущих в одиночестве, ускорило наступление «общества одиночек», распространение которого снижает желание молодых поколений вступать в брак и рожать детей</a:t>
            </a:r>
            <a:r>
              <a:rPr lang="ru-RU" altLang="zh-CN" sz="2000" dirty="0" smtClean="0">
                <a:latin typeface="Times New Roman" charset="0"/>
                <a:ea typeface="Times New Roman" charset="0"/>
                <a:cs typeface="Times New Roman" charset="0"/>
              </a:rPr>
              <a:t>;   </a:t>
            </a:r>
            <a:endParaRPr lang="ru-RU" altLang="zh-CN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标题 3"/>
          <p:cNvSpPr txBox="1">
            <a:spLocks/>
          </p:cNvSpPr>
          <p:nvPr/>
        </p:nvSpPr>
        <p:spPr>
          <a:xfrm>
            <a:off x="826568" y="924454"/>
            <a:ext cx="10332308" cy="674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ru-RU" altLang="zh-CN" sz="3200" b="1" smtClean="0">
                <a:latin typeface="Times New Roman" charset="0"/>
                <a:ea typeface="Times New Roman" charset="0"/>
                <a:cs typeface="Times New Roman" charset="0"/>
              </a:rPr>
              <a:t>Трансформация семьи</a:t>
            </a:r>
            <a:endParaRPr kumimoji="1" lang="zh-CN" altLang="en-US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1939549" y="369072"/>
            <a:ext cx="98952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субъектов в разделении родительского труда в китайских семьях 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/>
          </p:nvPr>
        </p:nvGraphicFramePr>
        <p:xfrm>
          <a:off x="590313" y="254712"/>
          <a:ext cx="11244500" cy="60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CorelDRAW" r:id="rId3" imgW="8774967" imgH="470848" progId="CorelDraw.Graphic.22">
                  <p:embed/>
                </p:oleObj>
              </mc:Choice>
              <mc:Fallback>
                <p:oleObj name="CorelDRAW" r:id="rId3" imgW="8774967" imgH="470848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0313" y="254712"/>
                        <a:ext cx="11244500" cy="604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标题 1"/>
          <p:cNvSpPr txBox="1">
            <a:spLocks/>
          </p:cNvSpPr>
          <p:nvPr/>
        </p:nvSpPr>
        <p:spPr>
          <a:xfrm>
            <a:off x="1273462" y="1379004"/>
            <a:ext cx="9578546" cy="3872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ru-RU" altLang="zh-CN" sz="2400" b="1" dirty="0">
                <a:latin typeface="Times New Roman" charset="0"/>
                <a:ea typeface="Times New Roman" charset="0"/>
                <a:cs typeface="Times New Roman" charset="0"/>
              </a:rPr>
              <a:t>Субъекты родительского </a:t>
            </a:r>
            <a:r>
              <a:rPr kumimoji="1" lang="ru-RU" altLang="zh-CN" sz="2400" b="1" dirty="0" smtClean="0">
                <a:latin typeface="Times New Roman" charset="0"/>
                <a:ea typeface="Times New Roman" charset="0"/>
                <a:cs typeface="Times New Roman" charset="0"/>
              </a:rPr>
              <a:t>труда в китайских семьях</a:t>
            </a:r>
            <a:endParaRPr kumimoji="1" lang="zh-CN" altLang="en-US" sz="2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1400495053"/>
              </p:ext>
            </p:extLst>
          </p:nvPr>
        </p:nvGraphicFramePr>
        <p:xfrm>
          <a:off x="1273462" y="1814499"/>
          <a:ext cx="7389382" cy="5170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8" name="组 7"/>
          <p:cNvGrpSpPr/>
          <p:nvPr/>
        </p:nvGrpSpPr>
        <p:grpSpPr>
          <a:xfrm>
            <a:off x="6592112" y="2298268"/>
            <a:ext cx="4511700" cy="4217843"/>
            <a:chOff x="3183687" y="1296649"/>
            <a:chExt cx="5285755" cy="5239062"/>
          </a:xfrm>
        </p:grpSpPr>
        <p:sp>
          <p:nvSpPr>
            <p:cNvPr id="9" name="椭圆 8"/>
            <p:cNvSpPr/>
            <p:nvPr/>
          </p:nvSpPr>
          <p:spPr>
            <a:xfrm>
              <a:off x="3183687" y="1296649"/>
              <a:ext cx="5285755" cy="523906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400" dirty="0"/>
            </a:p>
          </p:txBody>
        </p:sp>
        <p:sp>
          <p:nvSpPr>
            <p:cNvPr id="10" name="椭圆 9"/>
            <p:cNvSpPr/>
            <p:nvPr/>
          </p:nvSpPr>
          <p:spPr>
            <a:xfrm>
              <a:off x="3888222" y="1989929"/>
              <a:ext cx="3775540" cy="380790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400" dirty="0"/>
            </a:p>
          </p:txBody>
        </p:sp>
        <p:sp>
          <p:nvSpPr>
            <p:cNvPr id="11" name="椭圆 10"/>
            <p:cNvSpPr/>
            <p:nvPr/>
          </p:nvSpPr>
          <p:spPr>
            <a:xfrm>
              <a:off x="4535022" y="2640298"/>
              <a:ext cx="2339756" cy="22006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400"/>
            </a:p>
          </p:txBody>
        </p:sp>
        <p:sp>
          <p:nvSpPr>
            <p:cNvPr id="12" name="椭圆 11"/>
            <p:cNvSpPr/>
            <p:nvPr/>
          </p:nvSpPr>
          <p:spPr>
            <a:xfrm>
              <a:off x="5298521" y="3378018"/>
              <a:ext cx="812758" cy="72521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100" b="1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11869" y="3602126"/>
              <a:ext cx="928248" cy="318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ru-RU" altLang="zh-CN" sz="1050" dirty="0">
                  <a:solidFill>
                    <a:schemeClr val="bg1"/>
                  </a:solidFill>
                </a:rPr>
                <a:t>ребенок</a:t>
              </a:r>
              <a:endParaRPr kumimoji="1" lang="zh-CN" alt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943682" y="4181975"/>
              <a:ext cx="1522435" cy="37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ru-RU" altLang="zh-CN" sz="1400" dirty="0">
                  <a:latin typeface="Times New Roman" charset="0"/>
                  <a:ea typeface="Times New Roman" charset="0"/>
                  <a:cs typeface="Times New Roman" charset="0"/>
                </a:rPr>
                <a:t>родители</a:t>
              </a:r>
              <a:endParaRPr kumimoji="1" lang="zh-CN" altLang="en-US" sz="14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839664" y="5128091"/>
              <a:ext cx="1872655" cy="37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ru-RU" altLang="zh-CN" sz="1400" dirty="0">
                  <a:latin typeface="Times New Roman" charset="0"/>
                  <a:ea typeface="Times New Roman" charset="0"/>
                  <a:cs typeface="Times New Roman" charset="0"/>
                </a:rPr>
                <a:t>прародители</a:t>
              </a:r>
              <a:endParaRPr kumimoji="1" lang="zh-CN" altLang="en-US" sz="14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839664" y="5962894"/>
              <a:ext cx="1769357" cy="37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ru-RU" altLang="zh-CN" sz="1400" dirty="0">
                  <a:latin typeface="Times New Roman" charset="0"/>
                  <a:ea typeface="Times New Roman" charset="0"/>
                  <a:cs typeface="Times New Roman" charset="0"/>
                </a:rPr>
                <a:t>другие</a:t>
              </a:r>
              <a:r>
                <a:rPr kumimoji="1" lang="ru-RU" altLang="zh-CN" sz="1400" b="1" dirty="0"/>
                <a:t> </a:t>
              </a:r>
              <a:r>
                <a:rPr kumimoji="1" lang="ru-RU" altLang="zh-CN" sz="1400" dirty="0">
                  <a:latin typeface="Times New Roman" charset="0"/>
                  <a:ea typeface="Times New Roman" charset="0"/>
                  <a:cs typeface="Times New Roman" charset="0"/>
                </a:rPr>
                <a:t>лица</a:t>
              </a:r>
              <a:endParaRPr kumimoji="1" lang="zh-CN" altLang="en-US" sz="14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1939549" y="369072"/>
            <a:ext cx="98952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субъектов в разделении родительского труда в китайских семьях 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3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/>
          </p:nvPr>
        </p:nvGraphicFramePr>
        <p:xfrm>
          <a:off x="590313" y="254712"/>
          <a:ext cx="11244500" cy="60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orelDRAW" r:id="rId3" imgW="8774967" imgH="470848" progId="CorelDraw.Graphic.22">
                  <p:embed/>
                </p:oleObj>
              </mc:Choice>
              <mc:Fallback>
                <p:oleObj name="CorelDRAW" r:id="rId3" imgW="8774967" imgH="470848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0313" y="254712"/>
                        <a:ext cx="11244500" cy="604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4">
            <a:extLst>
              <a:ext uri="{FF2B5EF4-FFF2-40B4-BE49-F238E27FC236}">
                <a16:creationId xmlns:a16="http://schemas.microsoft.com/office/drawing/2014/main" xmlns="" id="{BA0F6E91-C800-D9DD-C9E3-1F167ADE461E}"/>
              </a:ext>
            </a:extLst>
          </p:cNvPr>
          <p:cNvSpPr/>
          <p:nvPr/>
        </p:nvSpPr>
        <p:spPr>
          <a:xfrm>
            <a:off x="590313" y="2944146"/>
            <a:ext cx="10817342" cy="2677656"/>
          </a:xfrm>
          <a:prstGeom prst="rect">
            <a:avLst/>
          </a:prstGeom>
          <a:gradFill flip="none" rotWithShape="1">
            <a:gsLst>
              <a:gs pos="0">
                <a:srgbClr val="2049A1">
                  <a:tint val="66000"/>
                  <a:satMod val="160000"/>
                </a:srgbClr>
              </a:gs>
              <a:gs pos="50000">
                <a:srgbClr val="2049A1">
                  <a:tint val="44500"/>
                  <a:satMod val="160000"/>
                </a:srgbClr>
              </a:gs>
              <a:gs pos="100000">
                <a:srgbClr val="2049A1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127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altLang="zh-CN" sz="2800" dirty="0" smtClean="0">
                <a:latin typeface="Times New Roman" charset="0"/>
                <a:ea typeface="Times New Roman" charset="0"/>
                <a:cs typeface="Times New Roman" charset="0"/>
              </a:rPr>
              <a:t>Высокое вовлечение бабушки и дедушки в реализации труда</a:t>
            </a:r>
            <a:r>
              <a:rPr lang="ru-RU" altLang="zh-CN" sz="2800" dirty="0" smtClean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endParaRPr lang="ru-RU" altLang="zh-CN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 algn="just">
              <a:lnSpc>
                <a:spcPct val="150000"/>
              </a:lnSpc>
              <a:buFont typeface="Wingdings" charset="2"/>
              <a:buChar char="Ø"/>
            </a:pPr>
            <a:r>
              <a:rPr lang="ru-RU" altLang="zh-CN" sz="2800" b="1" i="1" dirty="0" smtClean="0">
                <a:latin typeface="Times New Roman" charset="0"/>
                <a:ea typeface="Times New Roman" charset="0"/>
                <a:cs typeface="Times New Roman" charset="0"/>
              </a:rPr>
              <a:t>традиционная семейственность </a:t>
            </a:r>
            <a:r>
              <a:rPr lang="ru-RU" altLang="zh-CN" sz="2800" dirty="0" smtClean="0">
                <a:latin typeface="Times New Roman" charset="0"/>
                <a:ea typeface="Times New Roman" charset="0"/>
                <a:cs typeface="Times New Roman" charset="0"/>
              </a:rPr>
              <a:t>– это своя обязанность</a:t>
            </a:r>
            <a:endParaRPr lang="ru-RU" altLang="zh-CN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 algn="just">
              <a:lnSpc>
                <a:spcPct val="150000"/>
              </a:lnSpc>
              <a:buFont typeface="Wingdings" charset="2"/>
              <a:buChar char="Ø"/>
            </a:pPr>
            <a:r>
              <a:rPr lang="ru-RU" altLang="zh-CN" sz="2800" b="1" i="1" dirty="0">
                <a:latin typeface="Times New Roman" charset="0"/>
                <a:ea typeface="Times New Roman" charset="0"/>
                <a:cs typeface="Times New Roman" charset="0"/>
              </a:rPr>
              <a:t>э</a:t>
            </a:r>
            <a:r>
              <a:rPr lang="ru-RU" altLang="zh-CN" sz="2800" b="1" i="1" dirty="0" smtClean="0">
                <a:latin typeface="Times New Roman" charset="0"/>
                <a:ea typeface="Times New Roman" charset="0"/>
                <a:cs typeface="Times New Roman" charset="0"/>
              </a:rPr>
              <a:t>кономический фактор </a:t>
            </a:r>
            <a:r>
              <a:rPr lang="ru-RU" altLang="zh-CN" sz="2800" dirty="0">
                <a:latin typeface="Times New Roman" charset="0"/>
                <a:ea typeface="Times New Roman" charset="0"/>
                <a:cs typeface="Times New Roman" charset="0"/>
              </a:rPr>
              <a:t>– </a:t>
            </a:r>
            <a:r>
              <a:rPr lang="ru-RU" altLang="zh-CN" sz="2800" dirty="0" smtClean="0">
                <a:latin typeface="Times New Roman" charset="0"/>
                <a:ea typeface="Times New Roman" charset="0"/>
                <a:cs typeface="Times New Roman" charset="0"/>
              </a:rPr>
              <a:t>повышение расходов на уход и воспитание детей</a:t>
            </a:r>
            <a:endParaRPr lang="ru-RU" altLang="zh-CN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文本占位符 12"/>
          <p:cNvSpPr txBox="1">
            <a:spLocks/>
          </p:cNvSpPr>
          <p:nvPr/>
        </p:nvSpPr>
        <p:spPr>
          <a:xfrm>
            <a:off x="590313" y="1700278"/>
            <a:ext cx="7404156" cy="10145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ru-RU" altLang="zh-CN" sz="3200" b="1" dirty="0" err="1" smtClean="0">
                <a:latin typeface="Times New Roman" charset="0"/>
                <a:ea typeface="Times New Roman" charset="0"/>
                <a:cs typeface="Times New Roman" charset="0"/>
              </a:rPr>
              <a:t>Межпоколенное</a:t>
            </a:r>
            <a:r>
              <a:rPr kumimoji="1" lang="ru-RU" altLang="zh-CN" sz="3200" b="1" dirty="0" smtClean="0">
                <a:latin typeface="Times New Roman" charset="0"/>
                <a:ea typeface="Times New Roman" charset="0"/>
                <a:cs typeface="Times New Roman" charset="0"/>
              </a:rPr>
              <a:t> взаимодействие в родительском труде </a:t>
            </a:r>
            <a:endParaRPr kumimoji="1" lang="zh-CN" altLang="en-US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939549" y="369072"/>
            <a:ext cx="98952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субъектов в разделении родительского труда в китайских семьях 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/>
          </p:nvPr>
        </p:nvGraphicFramePr>
        <p:xfrm>
          <a:off x="590313" y="254712"/>
          <a:ext cx="11244500" cy="60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CorelDRAW" r:id="rId3" imgW="8774967" imgH="470848" progId="CorelDraw.Graphic.22">
                  <p:embed/>
                </p:oleObj>
              </mc:Choice>
              <mc:Fallback>
                <p:oleObj name="CorelDRAW" r:id="rId3" imgW="8774967" imgH="470848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0313" y="254712"/>
                        <a:ext cx="11244500" cy="604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占位符 12"/>
          <p:cNvSpPr txBox="1">
            <a:spLocks/>
          </p:cNvSpPr>
          <p:nvPr/>
        </p:nvSpPr>
        <p:spPr>
          <a:xfrm>
            <a:off x="377943" y="925865"/>
            <a:ext cx="8988126" cy="6560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kumimoji="1" lang="ru-RU" altLang="zh-CN" b="1" dirty="0" smtClean="0">
                <a:latin typeface="Times New Roman" charset="0"/>
                <a:ea typeface="Times New Roman" charset="0"/>
                <a:cs typeface="Times New Roman" charset="0"/>
              </a:rPr>
              <a:t>Неравенство в разделении родительского труда</a:t>
            </a:r>
            <a:endParaRPr kumimoji="1" lang="zh-CN" altLang="en-US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文本占位符 10"/>
          <p:cNvSpPr txBox="1">
            <a:spLocks/>
          </p:cNvSpPr>
          <p:nvPr/>
        </p:nvSpPr>
        <p:spPr>
          <a:xfrm>
            <a:off x="696178" y="6436321"/>
            <a:ext cx="9322130" cy="656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600" dirty="0">
                <a:latin typeface="Times New Roman" charset="0"/>
                <a:ea typeface="Times New Roman" charset="0"/>
                <a:cs typeface="Times New Roman" charset="0"/>
              </a:rPr>
              <a:t>*</a:t>
            </a:r>
            <a:r>
              <a:rPr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99,9</a:t>
            </a:r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%</a:t>
            </a:r>
            <a:r>
              <a:rPr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 детей в возрасте до трех лет находятся на попечении семьи, причем основным воспитателем является мать.</a:t>
            </a:r>
            <a:endParaRPr kumimoji="1" lang="zh-CN" alt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内容占位符 11"/>
          <p:cNvSpPr>
            <a:spLocks noGrp="1"/>
          </p:cNvSpPr>
          <p:nvPr>
            <p:ph idx="1"/>
          </p:nvPr>
        </p:nvSpPr>
        <p:spPr>
          <a:xfrm>
            <a:off x="513318" y="3647969"/>
            <a:ext cx="10759273" cy="27883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kumimoji="1" lang="ru-RU" altLang="zh-CN" sz="1600" b="1" dirty="0">
                <a:latin typeface="Times New Roman" charset="0"/>
                <a:ea typeface="Times New Roman" charset="0"/>
                <a:cs typeface="Times New Roman" charset="0"/>
              </a:rPr>
              <a:t>Ж</a:t>
            </a:r>
            <a:r>
              <a:rPr kumimoji="1" lang="ru-RU" altLang="zh-CN" sz="1600" b="1" dirty="0" smtClean="0">
                <a:latin typeface="Times New Roman" charset="0"/>
                <a:ea typeface="Times New Roman" charset="0"/>
                <a:cs typeface="Times New Roman" charset="0"/>
              </a:rPr>
              <a:t>енщины </a:t>
            </a:r>
            <a:r>
              <a:rPr kumimoji="1" lang="ru-RU" altLang="zh-CN" sz="1600" b="1" dirty="0">
                <a:latin typeface="Times New Roman" charset="0"/>
                <a:ea typeface="Times New Roman" charset="0"/>
                <a:cs typeface="Times New Roman" charset="0"/>
              </a:rPr>
              <a:t>в </a:t>
            </a:r>
            <a:r>
              <a:rPr kumimoji="1" lang="ru-RU" altLang="zh-CN" sz="1600" b="1" dirty="0" smtClean="0">
                <a:latin typeface="Times New Roman" charset="0"/>
                <a:ea typeface="Times New Roman" charset="0"/>
                <a:cs typeface="Times New Roman" charset="0"/>
              </a:rPr>
              <a:t>семье</a:t>
            </a:r>
            <a:endParaRPr lang="ru-RU" altLang="zh-CN" sz="1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zh-CN" sz="1600" dirty="0" smtClean="0">
                <a:latin typeface="Times New Roman" charset="0"/>
                <a:ea typeface="Times New Roman" charset="0"/>
                <a:cs typeface="Times New Roman" charset="0"/>
              </a:rPr>
              <a:t>По </a:t>
            </a:r>
            <a:r>
              <a:rPr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статистическим данным Доклада четвертого обследования о социальном статусе женщины в Китае, проведенного в </a:t>
            </a:r>
            <a:r>
              <a:rPr lang="ru-RU" altLang="zh-CN" sz="1600" dirty="0" smtClean="0">
                <a:latin typeface="Times New Roman" charset="0"/>
                <a:ea typeface="Times New Roman" charset="0"/>
                <a:cs typeface="Times New Roman" charset="0"/>
              </a:rPr>
              <a:t>2020 </a:t>
            </a:r>
            <a:r>
              <a:rPr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г.: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Среднее общее рабочее время работающих женщин – 649 минут, из которых 495 минут приходится на оплачиваемую работу, а 154 минуты - на домашние дела (уход за членами семьи и приготовление пищи, уборка, покупки для повседневной жизни), что примерно </a:t>
            </a:r>
            <a:r>
              <a:rPr lang="ru-RU" altLang="zh-CN" sz="16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в два раза больше</a:t>
            </a:r>
            <a:r>
              <a:rPr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, чем у мужчин.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Доля женщин в выполнении ухода за детьми в возрасте до 17 лет, обучении домашним заданиям и транспортных перевозках составляет 76,1 %, 67,5 % и 63,6 %;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Женщины тратят в среднем 136 минут в день на уход за детьми, их обучение, перевозки, уход за пожилыми и больными членами семьи и т.д.</a:t>
            </a:r>
          </a:p>
        </p:txBody>
      </p:sp>
      <p:sp>
        <p:nvSpPr>
          <p:cNvPr id="10" name="标题 3"/>
          <p:cNvSpPr txBox="1">
            <a:spLocks/>
          </p:cNvSpPr>
          <p:nvPr/>
        </p:nvSpPr>
        <p:spPr>
          <a:xfrm>
            <a:off x="513318" y="1417819"/>
            <a:ext cx="10759273" cy="20795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kumimoji="1" lang="ru-RU" altLang="zh-CN" sz="1600" b="1" dirty="0" smtClean="0">
                <a:latin typeface="Times New Roman" charset="0"/>
                <a:ea typeface="Times New Roman" charset="0"/>
                <a:cs typeface="Times New Roman" charset="0"/>
              </a:rPr>
              <a:t>Повышение социального статуса </a:t>
            </a:r>
            <a:r>
              <a:rPr kumimoji="1" lang="ru-RU" altLang="zh-CN" sz="1600" b="1" dirty="0">
                <a:latin typeface="Times New Roman" charset="0"/>
                <a:ea typeface="Times New Roman" charset="0"/>
                <a:cs typeface="Times New Roman" charset="0"/>
              </a:rPr>
              <a:t>женщины в </a:t>
            </a:r>
            <a:r>
              <a:rPr kumimoji="1" lang="ru-RU" altLang="zh-CN" sz="1600" b="1" dirty="0" smtClean="0">
                <a:latin typeface="Times New Roman" charset="0"/>
                <a:ea typeface="Times New Roman" charset="0"/>
                <a:cs typeface="Times New Roman" charset="0"/>
              </a:rPr>
              <a:t>обществе</a:t>
            </a:r>
            <a:endParaRPr kumimoji="1" lang="ru-RU" altLang="zh-CN" sz="16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</a:pPr>
            <a:r>
              <a:rPr kumimoji="1" lang="ru-RU" altLang="zh-CN" sz="16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Факторы</a:t>
            </a:r>
            <a:r>
              <a:rPr kumimoji="1" lang="ru-RU" altLang="zh-CN" sz="16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, способствующие изменению социального статуса женщины в Китае:</a:t>
            </a:r>
            <a:r>
              <a:rPr kumimoji="1" lang="en-US" altLang="zh-CN" sz="16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kumimoji="1" lang="en-US" altLang="zh-CN" sz="16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kumimoji="1" lang="ru-RU" altLang="zh-CN" sz="16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- освобождение женщин в 1950-х г.;</a:t>
            </a:r>
            <a:r>
              <a:rPr kumimoji="1"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kumimoji="1" lang="en-US" altLang="zh-CN" sz="16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kumimoji="1"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- равенство между мужчинами и женщинами стало одной из основной политикой государства в 1995 г.;</a:t>
            </a:r>
            <a:br>
              <a:rPr kumimoji="1" lang="ru-RU" altLang="zh-CN" sz="16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kumimoji="1"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- политика «одна семья </a:t>
            </a:r>
            <a:r>
              <a:rPr kumimoji="1" lang="mr-IN" altLang="zh-CN" sz="1600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kumimoji="1"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 один ребенок»;</a:t>
            </a:r>
            <a:br>
              <a:rPr kumimoji="1" lang="ru-RU" altLang="zh-CN" sz="16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kumimoji="1"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- доступ к получению образования;</a:t>
            </a:r>
            <a:br>
              <a:rPr kumimoji="1" lang="ru-RU" altLang="zh-CN" sz="16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kumimoji="1"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- структурные преобразования и модернизация экономики;</a:t>
            </a:r>
            <a:br>
              <a:rPr kumimoji="1" lang="ru-RU" altLang="zh-CN" sz="16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kumimoji="1" lang="ru-RU" altLang="zh-CN" sz="1600" dirty="0">
                <a:latin typeface="Times New Roman" charset="0"/>
                <a:ea typeface="Times New Roman" charset="0"/>
                <a:cs typeface="Times New Roman" charset="0"/>
              </a:rPr>
              <a:t>- др.</a:t>
            </a:r>
            <a:endParaRPr kumimoji="1" lang="zh-CN" altLang="en-US" sz="16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939549" y="369072"/>
            <a:ext cx="98952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субъектов в разделении родительского труда в китайских семьях 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/>
          </p:nvPr>
        </p:nvGraphicFramePr>
        <p:xfrm>
          <a:off x="590313" y="254712"/>
          <a:ext cx="11244500" cy="60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CorelDRAW" r:id="rId3" imgW="8774967" imgH="470848" progId="CorelDraw.Graphic.22">
                  <p:embed/>
                </p:oleObj>
              </mc:Choice>
              <mc:Fallback>
                <p:oleObj name="CorelDRAW" r:id="rId3" imgW="8774967" imgH="470848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0313" y="254712"/>
                        <a:ext cx="11244500" cy="604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4">
            <a:extLst>
              <a:ext uri="{FF2B5EF4-FFF2-40B4-BE49-F238E27FC236}">
                <a16:creationId xmlns:a16="http://schemas.microsoft.com/office/drawing/2014/main" xmlns="" id="{BA0F6E91-C800-D9DD-C9E3-1F167ADE461E}"/>
              </a:ext>
            </a:extLst>
          </p:cNvPr>
          <p:cNvSpPr/>
          <p:nvPr/>
        </p:nvSpPr>
        <p:spPr>
          <a:xfrm>
            <a:off x="590313" y="2055872"/>
            <a:ext cx="10817342" cy="2677656"/>
          </a:xfrm>
          <a:prstGeom prst="rect">
            <a:avLst/>
          </a:prstGeom>
          <a:gradFill flip="none" rotWithShape="1">
            <a:gsLst>
              <a:gs pos="0">
                <a:srgbClr val="2049A1">
                  <a:tint val="66000"/>
                  <a:satMod val="160000"/>
                </a:srgbClr>
              </a:gs>
              <a:gs pos="50000">
                <a:srgbClr val="2049A1">
                  <a:tint val="44500"/>
                  <a:satMod val="160000"/>
                </a:srgbClr>
              </a:gs>
              <a:gs pos="100000">
                <a:srgbClr val="2049A1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127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ru-RU" altLang="zh-CN" sz="2800" i="1" dirty="0" smtClean="0">
                <a:latin typeface="Times New Roman" charset="0"/>
                <a:ea typeface="Times New Roman" charset="0"/>
                <a:cs typeface="Times New Roman" charset="0"/>
              </a:rPr>
              <a:t>системы </a:t>
            </a:r>
            <a:r>
              <a:rPr lang="ru-RU" altLang="zh-CN" sz="2800" i="1" dirty="0">
                <a:latin typeface="Times New Roman" charset="0"/>
                <a:ea typeface="Times New Roman" charset="0"/>
                <a:cs typeface="Times New Roman" charset="0"/>
              </a:rPr>
              <a:t>социальной </a:t>
            </a:r>
            <a:r>
              <a:rPr lang="ru-RU" altLang="zh-CN" sz="2800" i="1" dirty="0" smtClean="0">
                <a:latin typeface="Times New Roman" charset="0"/>
                <a:ea typeface="Times New Roman" charset="0"/>
                <a:cs typeface="Times New Roman" charset="0"/>
              </a:rPr>
              <a:t>поддержки</a:t>
            </a:r>
            <a:r>
              <a:rPr lang="ru-RU" altLang="zh-CN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ru-RU" altLang="zh-CN" sz="2800" dirty="0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ru-RU" altLang="zh-CN" sz="2800" dirty="0" smtClean="0">
                <a:latin typeface="Times New Roman" charset="0"/>
                <a:ea typeface="Times New Roman" charset="0"/>
                <a:cs typeface="Times New Roman" charset="0"/>
              </a:rPr>
              <a:t>оциальный и культурные ожидания</a:t>
            </a:r>
            <a:endParaRPr lang="ru-RU" altLang="zh-CN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ru-RU" altLang="zh-CN" sz="2800" i="1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ru-RU" altLang="zh-CN" sz="2800" i="1" dirty="0" err="1" smtClean="0">
                <a:latin typeface="Times New Roman" charset="0"/>
                <a:ea typeface="Times New Roman" charset="0"/>
                <a:cs typeface="Times New Roman" charset="0"/>
              </a:rPr>
              <a:t>нтесификация</a:t>
            </a:r>
            <a:r>
              <a:rPr lang="ru-RU" altLang="zh-CN" sz="2800" i="1" dirty="0" smtClean="0">
                <a:latin typeface="Times New Roman" charset="0"/>
                <a:ea typeface="Times New Roman" charset="0"/>
                <a:cs typeface="Times New Roman" charset="0"/>
              </a:rPr>
              <a:t> и беспокойство материнства</a:t>
            </a:r>
            <a:endParaRPr lang="ru-RU" altLang="zh-CN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ru-RU" altLang="zh-CN" sz="2800" dirty="0" smtClean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«отсутствие» отцовства</a:t>
            </a:r>
            <a:endParaRPr kumimoji="1" lang="ru-RU" altLang="zh-CN" sz="28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文本占位符 12"/>
          <p:cNvSpPr txBox="1">
            <a:spLocks/>
          </p:cNvSpPr>
          <p:nvPr/>
        </p:nvSpPr>
        <p:spPr>
          <a:xfrm>
            <a:off x="443258" y="1170510"/>
            <a:ext cx="5902677" cy="6560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bg-BG" altLang="zh-CN" sz="3200" b="1" dirty="0" err="1" smtClean="0">
                <a:latin typeface="Times New Roman" charset="0"/>
                <a:ea typeface="Times New Roman" charset="0"/>
                <a:cs typeface="Times New Roman" charset="0"/>
              </a:rPr>
              <a:t>Интенсивное</a:t>
            </a:r>
            <a:r>
              <a:rPr kumimoji="1" lang="bg-BG" altLang="zh-CN" sz="32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kumimoji="1" lang="bg-BG" altLang="zh-CN" sz="3200" b="1" dirty="0">
                <a:latin typeface="Times New Roman" charset="0"/>
                <a:ea typeface="Times New Roman" charset="0"/>
                <a:cs typeface="Times New Roman" charset="0"/>
              </a:rPr>
              <a:t>материнство</a:t>
            </a:r>
            <a:endParaRPr kumimoji="1" lang="zh-CN" altLang="en-US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939549" y="369072"/>
            <a:ext cx="98952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субъектов в разделении родительского труда в китайских семьях 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050"/>
            <a:ext cx="12192000" cy="6883564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32530" y="2946074"/>
            <a:ext cx="8030570" cy="13156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altLang="ru-RU" sz="3600" b="1" cap="all" dirty="0" smtClean="0">
                <a:solidFill>
                  <a:srgbClr val="013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ru-RU" altLang="ru-RU" sz="3600" b="1" cap="all" dirty="0">
              <a:solidFill>
                <a:srgbClr val="013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" t="27061" r="44625" b="33918"/>
          <a:stretch/>
        </p:blipFill>
        <p:spPr>
          <a:xfrm>
            <a:off x="1037230" y="467642"/>
            <a:ext cx="2016631" cy="1070243"/>
          </a:xfrm>
          <a:prstGeom prst="rect">
            <a:avLst/>
          </a:prstGeom>
        </p:spPr>
      </p:pic>
      <p:graphicFrame>
        <p:nvGraphicFramePr>
          <p:cNvPr id="8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589633"/>
              </p:ext>
            </p:extLst>
          </p:nvPr>
        </p:nvGraphicFramePr>
        <p:xfrm>
          <a:off x="1122098" y="775137"/>
          <a:ext cx="1949173" cy="882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CorelDRAW" r:id="rId5" imgW="893125" imgH="404520" progId="CorelDraw.Graphic.22">
                  <p:embed/>
                </p:oleObj>
              </mc:Choice>
              <mc:Fallback>
                <p:oleObj name="CorelDRAW" r:id="rId5" imgW="893125" imgH="404520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22098" y="775137"/>
                        <a:ext cx="1949173" cy="882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50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1414</TotalTime>
  <Words>805</Words>
  <Application>Microsoft Macintosh PowerPoint</Application>
  <PresentationFormat>宽屏</PresentationFormat>
  <Paragraphs>104</Paragraphs>
  <Slides>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Calibri</vt:lpstr>
      <vt:lpstr>Calibri Light</vt:lpstr>
      <vt:lpstr>Times New Roman</vt:lpstr>
      <vt:lpstr>Wingdings</vt:lpstr>
      <vt:lpstr>等线</vt:lpstr>
      <vt:lpstr>Arial</vt:lpstr>
      <vt:lpstr>Office Theme</vt:lpstr>
      <vt:lpstr>CorelDRAW</vt:lpstr>
      <vt:lpstr>PowerPoint 演示文稿</vt:lpstr>
      <vt:lpstr>PowerPoint 演示文稿</vt:lpstr>
      <vt:lpstr>Трансформация семьи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Microsoft 帐户</cp:lastModifiedBy>
  <cp:revision>120</cp:revision>
  <dcterms:created xsi:type="dcterms:W3CDTF">2019-05-31T06:38:44Z</dcterms:created>
  <dcterms:modified xsi:type="dcterms:W3CDTF">2024-09-18T07:28:36Z</dcterms:modified>
</cp:coreProperties>
</file>