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23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268760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РОЛИ БАБУШКИ/ДЕДУШКИ В ЖИЗНИ РАБОТАЮЩИХ И НЕРАБОТАЮЩИХ ЛЮДЕЙ СТАРШЕ 60 ЛЕТ.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 ИНТЕРВЬЮ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573016"/>
            <a:ext cx="7272808" cy="2304256"/>
          </a:xfrm>
        </p:spPr>
        <p:txBody>
          <a:bodyPr>
            <a:normAutofit fontScale="55000" lnSpcReduction="20000"/>
          </a:bodyPr>
          <a:lstStyle/>
          <a:p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И.А.Григорьева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К.А.Галкин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 РАН-филиал ФНИСЦ РАН, проект РНФ 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22-18-00461</a:t>
            </a:r>
          </a:p>
          <a:p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«Отложенное старение или поздняя взрослость в России: как цифровое развитие меняет статус пожилых в эпоху COVID-19 и неопределенности» (https://rscf.ru/project/22-18-00461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534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цифровых навыков в повседневной жизни и структурировании общества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Значительные и осознаваемые многими пожилыми (работающими) удобства повседневной жизни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Относительно равноправный диалог с молодежью у молодежи ИКТ-навыки, у пожилых – запас знаний и способность синтеза/интеграции)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приобретенного за годы жизни социального и экономического статуса</a:t>
            </a:r>
          </a:p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Необходимость значительных усилий каждого индивида для сохранения здоровья, 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профквалификации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автономности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Принуждение стареть и чувствовать себя больным и слабым со стороны «большинства» общества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Крайне слабая поддержка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нестарения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со стороны государства, устаревшее представление о нуждах пожилых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401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развития и меры разных агентов развития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Государство - Национальный 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«Продолжительная и активная жизнь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разворот от здравоохранения к более широкому кругу вопросов жизненного пути, внимание к </a:t>
            </a: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«удлинению» жизненных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планов </a:t>
            </a:r>
            <a:r>
              <a:rPr lang="ru-RU" sz="6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осознанию перспектив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СМИ – изменение характера освещения проблем и нужд пожилых. Переключение на успешных и здоровых, на возможность взлета карьеры в 60+,  на необходимость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постоянной заботы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себе</a:t>
            </a: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Экономика – расширение возможностей занятости за счет гибкой, неполной и т.п. занятости,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дополнение навыков молодежи знаниями </a:t>
            </a:r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пожилых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Пока работодатели неохотно идут на это, хотя дефицит кадров нарастает</a:t>
            </a:r>
            <a:endParaRPr lang="ru-RU" sz="6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разработчиков цифровых сервисов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направлено на интересы 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массы пожилых, а не тех 4-5% которые получают социальные услуги </a:t>
            </a: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Преодоление туннельного или фиксированного мышления пожилых, представления, что «я уже стар для этого..»</a:t>
            </a: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п а с и б о за в н и м а н и е! </a:t>
            </a:r>
            <a:endParaRPr lang="ru-RU" sz="1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43972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сообщения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тренды развития общества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Описание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инструментов анализа данных;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Частотность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кодов;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Частотность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слов;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конкретных слов и словосочетаний;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Идеи на будущее. 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291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Основные тренды развития общества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Тренды позволяют не только описать настоящее, но и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заглянуть в будущее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Глобальный тренд старения из-за увеличения продолжительности жизни и снижения рождаемости. Роли старшего поколения пересматриваются, традиционные могут уступать место новым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наблюдается региональное 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поколенческое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неравенство в продолжительности жизни, смертности и доступу к цифровым ресурсам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всех областей жизни, в том числе – «естественных», таких как здоровье и старение. Это прогресс или «цифровой концлагерь»?!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8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Зачем откладывать старение?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Чтобы жизнь была длинной и здоровой, и не только здоровой, но и благополучной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Аргумент – «старение естественно», - работает у узких границах.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и благополучие требуют определенных усилий,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мечтаем о социальном государстве, которое все это даст</a:t>
            </a:r>
          </a:p>
          <a:p>
            <a:pPr marL="0" indent="0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9062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установок 2 –х групп пожилых, работающих и неработающих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3305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ru-RU" sz="3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</a:t>
            </a:r>
            <a:r>
              <a:rPr lang="ru-RU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– жить хорошо - значит не работать и раньше уйти на пенсию. </a:t>
            </a:r>
            <a:r>
              <a:rPr lang="ru-RU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 и благополучие требуют определенных усилий,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мечтаем о социальном государстве, которое все это даст</a:t>
            </a:r>
          </a:p>
          <a:p>
            <a:pPr marL="0" indent="0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Инструменты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Chat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World cloud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Coding overview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Quotation matrix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 инструменты вкладки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Retrieve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Анализ на частотность слов и словосочетаний (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Advego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наиболее «тяжелых» кодов и цитат в этих кодах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(QDA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). 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16 кодов - по занятости, 8 – по включенности в мир ИКТ и 17 – по здоровью 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06665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Частотность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кодов (массив работающие пожилые люди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енность ИКТ,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ИКТ для здоровья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агенты помощи с ИКТ, связь возраста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 ИКТ,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гаджеты;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амооценка здоровья, платная медицина, прием препаратов.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ocuments\Диаграмма частотность кодов работающие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8697278" cy="55834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43004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Популярные коды и популярные слова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словосочетания  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5840347"/>
              </p:ext>
            </p:extLst>
          </p:nvPr>
        </p:nvGraphicFramePr>
        <p:xfrm>
          <a:off x="0" y="1484784"/>
          <a:ext cx="9144000" cy="556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Название кода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Наиболее популярные слова </a:t>
                      </a:r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словосочетания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Воспоминания личные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«было»; «много»; «очень»; «я»; «меня»; «активность»; «работа»; «знала»; «годы»; «здоровье».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Текущая работа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«я»; «меня»; «есть»; «сейчас»; «работы»; «много»;  «нужно делать»; «нужно работать»;  «утром»; «понедельник».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Прошлый опыт работы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«мы»; «были»; «очень»; «работала»; «много»; «сейчас»; «работа»; «общение»; «профессия»; «период»; «ушел».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Возраст и рефлексия о возрасте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«если бы»; «было»; «там»; «скучаю»; «здесь»; «когда»; «годы»; «молодость» «быть старой»; «лет»; «молодежи»;  «они»; «должны».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95536"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ИКТ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>
                          <a:latin typeface="Times New Roman" pitchFamily="18" charset="0"/>
                          <a:cs typeface="Times New Roman" pitchFamily="18" charset="0"/>
                        </a:rPr>
                        <a:t>«пользуюсь»; «компьютер»; «я»; «наверное»;  «внедряться»; «вместе»; «сам»; «помню»;  «первый»; «работа».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216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Частотность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кодов (массив неработающие пожилые люди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ИКТ для здоровья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случаи тяжелых заболеваний/травм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ментальное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здоровье, поддержка здоровья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ocuments\Неработающие пожилые люди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9144000" cy="5589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7637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Популярные коды и популярные слова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словосочетания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25770"/>
              </p:ext>
            </p:extLst>
          </p:nvPr>
        </p:nvGraphicFramePr>
        <p:xfrm>
          <a:off x="0" y="1600200"/>
          <a:ext cx="9144000" cy="60628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349251">
                <a:tc>
                  <a:txBody>
                    <a:bodyPr/>
                    <a:lstStyle/>
                    <a:p>
                      <a:r>
                        <a:rPr lang="ru-RU" dirty="0"/>
                        <a:t>Название кода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Наиболее популярные слова 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словосочетания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81710">
                <a:tc>
                  <a:txBody>
                    <a:bodyPr/>
                    <a:lstStyle/>
                    <a:p>
                      <a:r>
                        <a:rPr lang="ru-RU" dirty="0"/>
                        <a:t>Воспоминания личные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«было»; «когда»; «замужем»; «дети»; «родственники»; «раньше»; «нравилось»; «сейчас»; «плохо»; «сегодня».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1710">
                <a:tc>
                  <a:txBody>
                    <a:bodyPr/>
                    <a:lstStyle/>
                    <a:p>
                      <a:r>
                        <a:rPr lang="ru-RU" dirty="0"/>
                        <a:t>Роль бабушки</a:t>
                      </a:r>
                      <a:r>
                        <a:rPr lang="en-US" dirty="0"/>
                        <a:t>/</a:t>
                      </a:r>
                      <a:r>
                        <a:rPr lang="ru-RU" dirty="0"/>
                        <a:t>дедушки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«он»; «я»; «они»; «внуками»; «занята»; «сейчас»; «дети»; «детьми»; «болезнь»; «разговариваю»; «матери»; «работа»; «этими».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81710">
                <a:tc>
                  <a:txBody>
                    <a:bodyPr/>
                    <a:lstStyle/>
                    <a:p>
                      <a:r>
                        <a:rPr lang="ru-RU" dirty="0"/>
                        <a:t>Прошлая активность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«я»; «мы»; «там»; «все»; «нас»; «ходили»; «отпуск»; «работа»; «коллектив»;  «ходила»; «жили»; «была»; «приходили»; «дети».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81710">
                <a:tc>
                  <a:txBody>
                    <a:bodyPr/>
                    <a:lstStyle/>
                    <a:p>
                      <a:r>
                        <a:rPr lang="ru-RU" dirty="0"/>
                        <a:t>Возраст и рефлексия о возрасте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«старая»; «пожилая»; «возраст»; «нет»; «года»; «ощущаю»; «отталкиваю».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81710"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/>
                        <a:t>«компьютер»; «попросила»; «сложно»;  «подарил»; «госучреждениях»;  «сначала»; «посмотреть».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6486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2799</TotalTime>
  <Words>926</Words>
  <Application>Microsoft Office PowerPoint</Application>
  <PresentationFormat>Экран (4:3)</PresentationFormat>
  <Paragraphs>88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РОЛИ БАБУШКИ/ДЕДУШКИ В ЖИЗНИ РАБОТАЮЩИХ И НЕРАБОТАЮЩИХ ЛЮДЕЙ СТАРШЕ 60 ЛЕТ.  ПО МАТЕРИАЛАМ ИНТЕРВЬЮ </vt:lpstr>
      <vt:lpstr>План сообщения</vt:lpstr>
      <vt:lpstr> 1. Основные тренды развития общества </vt:lpstr>
      <vt:lpstr>Зачем откладывать старение?</vt:lpstr>
      <vt:lpstr>Анализ установок 2 –х групп пожилых, работающих и неработающих</vt:lpstr>
      <vt:lpstr>  Частотность кодов (массив работающие пожилые люди): Ценность ИКТ, ИКТ для здоровья, агенты помощи с ИКТ, связь возраста и ИКТ, гаджеты; Самооценка здоровья, платная медицина, прием препаратов. </vt:lpstr>
      <vt:lpstr>Популярные коды и популярные слова/словосочетания   </vt:lpstr>
      <vt:lpstr> Частотность кодов (массив неработающие пожилые люди): ИКТ для здоровья, случаи тяжелых заболеваний/травм, ментальное здоровье, поддержка здоровья   </vt:lpstr>
      <vt:lpstr>Популярные коды и популярные слова/словосочетания </vt:lpstr>
      <vt:lpstr>Роль цифровых навыков в повседневной жизни и структурировании общества</vt:lpstr>
      <vt:lpstr> Направления развития и меры разных агентов развития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Цифровизация в здравоохранении.  Совместный семинар</dc:title>
  <dc:creator>Ирина</dc:creator>
  <cp:lastModifiedBy>Ирина</cp:lastModifiedBy>
  <cp:revision>34</cp:revision>
  <dcterms:created xsi:type="dcterms:W3CDTF">2024-05-22T08:08:08Z</dcterms:created>
  <dcterms:modified xsi:type="dcterms:W3CDTF">2024-09-16T18:13:37Z</dcterms:modified>
</cp:coreProperties>
</file>