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9" r:id="rId5"/>
    <p:sldId id="257" r:id="rId6"/>
    <p:sldId id="270" r:id="rId7"/>
    <p:sldId id="264" r:id="rId8"/>
    <p:sldId id="273" r:id="rId9"/>
    <p:sldId id="274" r:id="rId10"/>
    <p:sldId id="276" r:id="rId11"/>
    <p:sldId id="263" r:id="rId12"/>
    <p:sldId id="271" r:id="rId13"/>
    <p:sldId id="275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mmersant.ru/doc/565447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4331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ГЕНДЕРНОЙ ДИФФЕРЕНЦИАЦИИ К УНИФИКАЦИИ СЕМЕЙНЫХ ОТНОШЕНИЙ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2786058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Г.С</a:t>
            </a:r>
            <a:r>
              <a:rPr lang="ru-RU" b="1" dirty="0" smtClean="0"/>
              <a:t>. Широкалова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 опыт родных выбирая спутника жизни?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45,5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37,1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19,9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19,1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вы используете советы, опыт родных выбирая друзей?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600200"/>
          <a:ext cx="9144000" cy="545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5156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 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40,9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40,2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42,7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40,6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16,4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 родных выбирая формы  досуга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44,9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38,7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13,2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17,3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 родных выбирая книги, музыку, кинофильмы …?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56,7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49,6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31,6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11,7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Материальное положение студентов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29% девушек и 25% юношей учатся на коммерческих основаниях.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родителями живут 38% девушек и 42% юношей.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32% опрошенных студентов стараются не выходить за рамки 10 тыс. руб. в месяц, а 14% — 20 тыс.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руб.  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тыс. руб. ежемесячно тратят только 11% студентов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десятый респондент поступает в университет или продолжает в нем обучение для сохранения места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общежитии.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Skillbox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 VK: треть студентов живет на 10 тыс. рублей в месяц –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Коммерсантъ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www.kommersant.ru/doc/5654478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 КАКОЙ </a:t>
            </a:r>
            <a:r>
              <a:rPr lang="ru-RU" b="1" dirty="0" smtClean="0"/>
              <a:t> ГРУППЕ </a:t>
            </a:r>
            <a:r>
              <a:rPr lang="ru-RU" b="1" dirty="0" smtClean="0"/>
              <a:t>НАСЕЛЕНИЯ ВЫ ОТНОСИТЕ РОДИТЕЛЬСКУЮ СЕМЬЮ?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68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40"/>
                <a:gridCol w="1285884"/>
                <a:gridCol w="1142976"/>
              </a:tblGrid>
              <a:tr h="667289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едва сводим концы с концами; денег не хватает даже на продукты.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66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продукты денег хватает, но покупка одежды вызывает серьезные затруднения.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7,1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6,4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9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Денег хватает на продукты и одежду, но покупка вещей длительного пользования является для нас проблемой.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28,3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28,4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9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можем без труда приобретать вещи длительного пользования. Но затруднительно приобретать действительно дорогие вещи.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54,8</a:t>
                      </a:r>
                      <a:endParaRPr lang="ru-RU" sz="3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54,4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9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можем позволить себе достаточно дорогие покупки — квартиру, машину, дачу и многое другое.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7,2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66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советы, опыт родных организуя свой быт?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36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36,5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36,6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50,5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49,8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советы,  родных планируя доходы / расходы?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28,5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25,9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42,6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41,6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28,9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32,5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советы, опыт родных покупая одежду, обувь?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500175"/>
          <a:ext cx="9144000" cy="5670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71565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20,2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22,8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44,8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33,2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часто   вы используете советы, опыт родных  выбирая профессию</a:t>
            </a:r>
            <a:r>
              <a:rPr lang="ru-RU" b="1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53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71565">
                <a:tc>
                  <a:txBody>
                    <a:bodyPr/>
                    <a:lstStyle/>
                    <a:p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6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19,2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18,7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40,6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использую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35,8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7156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  родных выбирая место подработки?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32,3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30,4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40,8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41,3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28,3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 опыт родных выстраивая отношения с людьми?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79560"/>
          <a:ext cx="9144000" cy="507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42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25,3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27,5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45,3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44,1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29,4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28,4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советы, опыт родных при оценке событий в стране?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30,6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32,2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pPr>
              <a:tabLst>
                <a:tab pos="3224213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 часто  вы используете советы,  родных при оценке событий в мире?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500175"/>
          <a:ext cx="9144000" cy="549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28707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Девушки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Юноши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никогда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30,6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редко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40,6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39,2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использую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28,8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28,4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1028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4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550</Words>
  <PresentationFormat>Экран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ОТ ГЕНДЕРНОЙ ДИФФЕРЕНЦИАЦИИ К УНИФИКАЦИИ СЕМЕЙНЫХ ОТНОШЕНИЙ</vt:lpstr>
      <vt:lpstr>Как часто  вы используете советы, опыт родных организуя свой быт?</vt:lpstr>
      <vt:lpstr>Как часто  вы используете советы,  родных планируя доходы / расходы?</vt:lpstr>
      <vt:lpstr>Как часто  вы используете советы, опыт родных покупая одежду, обувь?</vt:lpstr>
      <vt:lpstr>Как часто   вы используете советы, опыт родных  выбирая профессию?</vt:lpstr>
      <vt:lpstr>Как часто  вы используете советы  родных выбирая место подработки?</vt:lpstr>
      <vt:lpstr>Как часто  вы используете  опыт родных выстраивая отношения с людьми?</vt:lpstr>
      <vt:lpstr>Как часто  вы используете советы, опыт родных при оценке событий в стране?</vt:lpstr>
      <vt:lpstr>Как часто  вы используете советы,  родных при оценке событий в мире?</vt:lpstr>
      <vt:lpstr>Как часто  вы используете  опыт родных выбирая спутника жизни?</vt:lpstr>
      <vt:lpstr>Как часто вы используете советы, опыт родных выбирая друзей?</vt:lpstr>
      <vt:lpstr>Как часто  вы используете советы родных выбирая формы  досуга</vt:lpstr>
      <vt:lpstr>Как часто  вы используете советы родных выбирая книги, музыку, кинофильмы …?</vt:lpstr>
      <vt:lpstr>Материальное положение студентов</vt:lpstr>
      <vt:lpstr>К КАКОЙ  ГРУППЕ НАСЕЛЕНИЯ ВЫ ОТНОСИТЕ РОДИТЕЛЬСКУЮ СЕМЬЮ?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ГЕНДЕРНОЙ ДИФФЕРЕНЦИАЦИИ К УНИФИКАЦИИ СЕМЕЙНЫХ ОТНОШЕНИЙ</dc:title>
  <dc:creator>Галина Сергеевна</dc:creator>
  <cp:lastModifiedBy>Галина Сергеевна</cp:lastModifiedBy>
  <cp:revision>11</cp:revision>
  <dcterms:created xsi:type="dcterms:W3CDTF">2024-09-15T06:42:56Z</dcterms:created>
  <dcterms:modified xsi:type="dcterms:W3CDTF">2024-09-15T08:25:17Z</dcterms:modified>
</cp:coreProperties>
</file>