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90" y="-1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DEF0E-5CC9-444A-BCD6-9D439BEEBE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EB617-253A-4337-9124-351EA894B9AE}">
      <dgm:prSet phldrT="[Текст]" custT="1"/>
      <dgm:spPr/>
      <dgm:t>
        <a:bodyPr/>
        <a:lstStyle/>
        <a:p>
          <a:r>
            <a:rPr lang="ru-RU" sz="2400" dirty="0" smtClean="0"/>
            <a:t>Источники пополнения бюджета семьи</a:t>
          </a:r>
          <a:endParaRPr lang="ru-RU" sz="2400" dirty="0"/>
        </a:p>
      </dgm:t>
    </dgm:pt>
    <dgm:pt modelId="{53F20D22-E450-4680-9F56-3A529DC3F7C1}" type="parTrans" cxnId="{D856921E-51CE-4EAB-ADCC-6C6375334231}">
      <dgm:prSet/>
      <dgm:spPr/>
      <dgm:t>
        <a:bodyPr/>
        <a:lstStyle/>
        <a:p>
          <a:endParaRPr lang="ru-RU"/>
        </a:p>
      </dgm:t>
    </dgm:pt>
    <dgm:pt modelId="{329738A8-0558-423E-92F8-BD6C4BE8FB42}" type="sibTrans" cxnId="{D856921E-51CE-4EAB-ADCC-6C6375334231}">
      <dgm:prSet/>
      <dgm:spPr/>
      <dgm:t>
        <a:bodyPr/>
        <a:lstStyle/>
        <a:p>
          <a:endParaRPr lang="ru-RU"/>
        </a:p>
      </dgm:t>
    </dgm:pt>
    <dgm:pt modelId="{3D0E1FDC-B3EA-494C-ACD8-CFA190AC598F}">
      <dgm:prSet phldrT="[Текст]"/>
      <dgm:spPr/>
      <dgm:t>
        <a:bodyPr/>
        <a:lstStyle/>
        <a:p>
          <a:r>
            <a:rPr lang="ru-RU" dirty="0" smtClean="0"/>
            <a:t>Закупка продуктов</a:t>
          </a:r>
          <a:endParaRPr lang="ru-RU" dirty="0"/>
        </a:p>
      </dgm:t>
    </dgm:pt>
    <dgm:pt modelId="{A7AF0529-8563-42EA-9B1F-D91801B071C7}" type="parTrans" cxnId="{370AEF23-7142-49CE-92D9-66ECF2038BA3}">
      <dgm:prSet/>
      <dgm:spPr/>
      <dgm:t>
        <a:bodyPr/>
        <a:lstStyle/>
        <a:p>
          <a:endParaRPr lang="ru-RU"/>
        </a:p>
      </dgm:t>
    </dgm:pt>
    <dgm:pt modelId="{CFC8AED0-D19A-4E39-B80A-EB0BFF700DED}" type="sibTrans" cxnId="{370AEF23-7142-49CE-92D9-66ECF2038BA3}">
      <dgm:prSet/>
      <dgm:spPr/>
      <dgm:t>
        <a:bodyPr/>
        <a:lstStyle/>
        <a:p>
          <a:endParaRPr lang="ru-RU"/>
        </a:p>
      </dgm:t>
    </dgm:pt>
    <dgm:pt modelId="{7BEE8BB0-4BA4-4687-B68F-897621E7D132}">
      <dgm:prSet/>
      <dgm:spPr/>
      <dgm:t>
        <a:bodyPr/>
        <a:lstStyle/>
        <a:p>
          <a:r>
            <a:rPr lang="ru-RU" dirty="0" smtClean="0"/>
            <a:t>Приготовление пищи</a:t>
          </a:r>
          <a:endParaRPr lang="ru-RU" dirty="0"/>
        </a:p>
      </dgm:t>
    </dgm:pt>
    <dgm:pt modelId="{C967E527-F497-4843-BF05-6D412170A2A7}" type="parTrans" cxnId="{66FD607B-A95C-41FE-900B-29461EAC9102}">
      <dgm:prSet/>
      <dgm:spPr/>
      <dgm:t>
        <a:bodyPr/>
        <a:lstStyle/>
        <a:p>
          <a:endParaRPr lang="ru-RU"/>
        </a:p>
      </dgm:t>
    </dgm:pt>
    <dgm:pt modelId="{69462B5F-2322-48BA-AB9D-B1D985CDB3C4}" type="sibTrans" cxnId="{66FD607B-A95C-41FE-900B-29461EAC9102}">
      <dgm:prSet/>
      <dgm:spPr/>
      <dgm:t>
        <a:bodyPr/>
        <a:lstStyle/>
        <a:p>
          <a:endParaRPr lang="ru-RU"/>
        </a:p>
      </dgm:t>
    </dgm:pt>
    <dgm:pt modelId="{E734F19F-9FEA-455A-BA50-CDC626A6CF0D}">
      <dgm:prSet/>
      <dgm:spPr/>
      <dgm:t>
        <a:bodyPr/>
        <a:lstStyle/>
        <a:p>
          <a:r>
            <a:rPr lang="ru-RU" dirty="0" smtClean="0"/>
            <a:t>Уход за одеждой</a:t>
          </a:r>
          <a:endParaRPr lang="ru-RU" dirty="0"/>
        </a:p>
      </dgm:t>
    </dgm:pt>
    <dgm:pt modelId="{8BFF8995-A65B-4FE5-A429-84A20EFA765B}" type="parTrans" cxnId="{C15C52CD-C3A1-45D2-8A4B-8B01F7F13A04}">
      <dgm:prSet/>
      <dgm:spPr/>
      <dgm:t>
        <a:bodyPr/>
        <a:lstStyle/>
        <a:p>
          <a:endParaRPr lang="ru-RU"/>
        </a:p>
      </dgm:t>
    </dgm:pt>
    <dgm:pt modelId="{272D9ACE-4643-45BC-9133-A89C646BEA86}" type="sibTrans" cxnId="{C15C52CD-C3A1-45D2-8A4B-8B01F7F13A04}">
      <dgm:prSet/>
      <dgm:spPr/>
      <dgm:t>
        <a:bodyPr/>
        <a:lstStyle/>
        <a:p>
          <a:endParaRPr lang="ru-RU"/>
        </a:p>
      </dgm:t>
    </dgm:pt>
    <dgm:pt modelId="{452ED779-97BD-492A-B538-5A4D5A5A6247}">
      <dgm:prSet/>
      <dgm:spPr/>
      <dgm:t>
        <a:bodyPr/>
        <a:lstStyle/>
        <a:p>
          <a:r>
            <a:rPr lang="ru-RU" dirty="0" smtClean="0"/>
            <a:t>Уборка жилья</a:t>
          </a:r>
          <a:endParaRPr lang="ru-RU" dirty="0"/>
        </a:p>
      </dgm:t>
    </dgm:pt>
    <dgm:pt modelId="{95BCC3B5-065B-44B6-9ADE-DD0C9AEFB891}" type="parTrans" cxnId="{B3070277-F5C9-4075-8AE9-A222A0FFC212}">
      <dgm:prSet/>
      <dgm:spPr/>
      <dgm:t>
        <a:bodyPr/>
        <a:lstStyle/>
        <a:p>
          <a:endParaRPr lang="ru-RU"/>
        </a:p>
      </dgm:t>
    </dgm:pt>
    <dgm:pt modelId="{8F206972-544A-4FF0-B250-7578411C39E0}" type="sibTrans" cxnId="{B3070277-F5C9-4075-8AE9-A222A0FFC212}">
      <dgm:prSet/>
      <dgm:spPr/>
      <dgm:t>
        <a:bodyPr/>
        <a:lstStyle/>
        <a:p>
          <a:endParaRPr lang="ru-RU"/>
        </a:p>
      </dgm:t>
    </dgm:pt>
    <dgm:pt modelId="{AA02392A-E5A9-49EC-8023-863D38F17CEA}">
      <dgm:prSet/>
      <dgm:spPr/>
      <dgm:t>
        <a:bodyPr/>
        <a:lstStyle/>
        <a:p>
          <a:r>
            <a:rPr lang="ru-RU" dirty="0" smtClean="0"/>
            <a:t>Обслуживание автомобиля</a:t>
          </a:r>
          <a:endParaRPr lang="ru-RU" dirty="0"/>
        </a:p>
      </dgm:t>
    </dgm:pt>
    <dgm:pt modelId="{F52DEB30-6A4F-4232-975E-A4CB748D1681}" type="parTrans" cxnId="{4B81E368-2BF1-4880-B452-438391D747A8}">
      <dgm:prSet/>
      <dgm:spPr/>
      <dgm:t>
        <a:bodyPr/>
        <a:lstStyle/>
        <a:p>
          <a:endParaRPr lang="ru-RU"/>
        </a:p>
      </dgm:t>
    </dgm:pt>
    <dgm:pt modelId="{85951D0D-8A41-469C-9FB8-6945206CED58}" type="sibTrans" cxnId="{4B81E368-2BF1-4880-B452-438391D747A8}">
      <dgm:prSet/>
      <dgm:spPr/>
      <dgm:t>
        <a:bodyPr/>
        <a:lstStyle/>
        <a:p>
          <a:endParaRPr lang="ru-RU"/>
        </a:p>
      </dgm:t>
    </dgm:pt>
    <dgm:pt modelId="{EF0F5EE8-DE52-4CCB-9371-B0C67410E534}">
      <dgm:prSet/>
      <dgm:spPr/>
      <dgm:t>
        <a:bodyPr/>
        <a:lstStyle/>
        <a:p>
          <a:r>
            <a:rPr lang="ru-RU" dirty="0" smtClean="0"/>
            <a:t>Воспитание детей</a:t>
          </a:r>
          <a:endParaRPr lang="ru-RU" dirty="0"/>
        </a:p>
      </dgm:t>
    </dgm:pt>
    <dgm:pt modelId="{87791844-C98C-41F5-9C76-79E6A3949DDB}" type="parTrans" cxnId="{61297F17-55D0-4680-8305-6C1AFC11A047}">
      <dgm:prSet/>
      <dgm:spPr/>
      <dgm:t>
        <a:bodyPr/>
        <a:lstStyle/>
        <a:p>
          <a:endParaRPr lang="ru-RU"/>
        </a:p>
      </dgm:t>
    </dgm:pt>
    <dgm:pt modelId="{65E713B8-9E1B-422C-8F17-B20BC7EB15D1}" type="sibTrans" cxnId="{61297F17-55D0-4680-8305-6C1AFC11A047}">
      <dgm:prSet/>
      <dgm:spPr/>
      <dgm:t>
        <a:bodyPr/>
        <a:lstStyle/>
        <a:p>
          <a:endParaRPr lang="ru-RU"/>
        </a:p>
      </dgm:t>
    </dgm:pt>
    <dgm:pt modelId="{8F47504F-27FE-4766-9D49-1924C89CF030}">
      <dgm:prSet/>
      <dgm:spPr/>
      <dgm:t>
        <a:bodyPr/>
        <a:lstStyle/>
        <a:p>
          <a:r>
            <a:rPr lang="ru-RU" dirty="0" smtClean="0"/>
            <a:t>Организация досуга семьи</a:t>
          </a:r>
          <a:endParaRPr lang="ru-RU" dirty="0"/>
        </a:p>
      </dgm:t>
    </dgm:pt>
    <dgm:pt modelId="{4D485481-2701-4A72-A4C3-341B7582EE69}" type="parTrans" cxnId="{11B08321-723A-4D1F-8AE8-98EB298D7E09}">
      <dgm:prSet/>
      <dgm:spPr/>
      <dgm:t>
        <a:bodyPr/>
        <a:lstStyle/>
        <a:p>
          <a:endParaRPr lang="ru-RU"/>
        </a:p>
      </dgm:t>
    </dgm:pt>
    <dgm:pt modelId="{3002AC36-8B60-461D-A225-FA54E7B95C3F}" type="sibTrans" cxnId="{11B08321-723A-4D1F-8AE8-98EB298D7E09}">
      <dgm:prSet/>
      <dgm:spPr/>
      <dgm:t>
        <a:bodyPr/>
        <a:lstStyle/>
        <a:p>
          <a:endParaRPr lang="ru-RU"/>
        </a:p>
      </dgm:t>
    </dgm:pt>
    <dgm:pt modelId="{DE6AC437-8CB5-46D3-AE86-BD7042F456CC}" type="pres">
      <dgm:prSet presAssocID="{E95DEF0E-5CC9-444A-BCD6-9D439BEEB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9A895D-E242-4C29-8316-06071717E6D4}" type="pres">
      <dgm:prSet presAssocID="{A1EEB617-253A-4337-9124-351EA894B9A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9DAE-48C8-47BC-894C-1A4AD3FA9DFD}" type="pres">
      <dgm:prSet presAssocID="{329738A8-0558-423E-92F8-BD6C4BE8FB42}" presName="spacer" presStyleCnt="0"/>
      <dgm:spPr/>
    </dgm:pt>
    <dgm:pt modelId="{8C17DF93-9DE8-4E6D-B84F-925DE9D711F3}" type="pres">
      <dgm:prSet presAssocID="{3D0E1FDC-B3EA-494C-ACD8-CFA190AC598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B5670-086F-4E0C-BE15-C0FD28028596}" type="pres">
      <dgm:prSet presAssocID="{CFC8AED0-D19A-4E39-B80A-EB0BFF700DED}" presName="spacer" presStyleCnt="0"/>
      <dgm:spPr/>
    </dgm:pt>
    <dgm:pt modelId="{A6A2A3ED-8384-439F-8446-E9CFA891DB93}" type="pres">
      <dgm:prSet presAssocID="{7BEE8BB0-4BA4-4687-B68F-897621E7D13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44B18-B150-4C53-BF7B-29B3205893AE}" type="pres">
      <dgm:prSet presAssocID="{69462B5F-2322-48BA-AB9D-B1D985CDB3C4}" presName="spacer" presStyleCnt="0"/>
      <dgm:spPr/>
    </dgm:pt>
    <dgm:pt modelId="{132168E2-289D-41D6-A152-1A001FD72597}" type="pres">
      <dgm:prSet presAssocID="{E734F19F-9FEA-455A-BA50-CDC626A6CF0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C1FFF-D5C5-4342-9A2B-BB96CC2B0320}" type="pres">
      <dgm:prSet presAssocID="{272D9ACE-4643-45BC-9133-A89C646BEA86}" presName="spacer" presStyleCnt="0"/>
      <dgm:spPr/>
    </dgm:pt>
    <dgm:pt modelId="{FC1AD8DB-80A4-45ED-9251-7C9A6D4AD761}" type="pres">
      <dgm:prSet presAssocID="{452ED779-97BD-492A-B538-5A4D5A5A624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7E7FD-97ED-447A-B351-1F3784B62CEA}" type="pres">
      <dgm:prSet presAssocID="{8F206972-544A-4FF0-B250-7578411C39E0}" presName="spacer" presStyleCnt="0"/>
      <dgm:spPr/>
    </dgm:pt>
    <dgm:pt modelId="{9BBD5143-DB6C-4D28-9EF3-45AEC9CDF7C6}" type="pres">
      <dgm:prSet presAssocID="{AA02392A-E5A9-49EC-8023-863D38F17CEA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1034D-4A57-4E70-913E-E6DDD163657E}" type="pres">
      <dgm:prSet presAssocID="{85951D0D-8A41-469C-9FB8-6945206CED58}" presName="spacer" presStyleCnt="0"/>
      <dgm:spPr/>
    </dgm:pt>
    <dgm:pt modelId="{A68B1516-E195-4B73-ABF0-E68A0D310C3E}" type="pres">
      <dgm:prSet presAssocID="{EF0F5EE8-DE52-4CCB-9371-B0C67410E53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79904-4F64-46BE-8353-4C0C309D1F64}" type="pres">
      <dgm:prSet presAssocID="{65E713B8-9E1B-422C-8F17-B20BC7EB15D1}" presName="spacer" presStyleCnt="0"/>
      <dgm:spPr/>
    </dgm:pt>
    <dgm:pt modelId="{8BE16265-A633-41F9-836C-A09B9B17EEE9}" type="pres">
      <dgm:prSet presAssocID="{8F47504F-27FE-4766-9D49-1924C89CF03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AEF23-7142-49CE-92D9-66ECF2038BA3}" srcId="{E95DEF0E-5CC9-444A-BCD6-9D439BEEBE78}" destId="{3D0E1FDC-B3EA-494C-ACD8-CFA190AC598F}" srcOrd="1" destOrd="0" parTransId="{A7AF0529-8563-42EA-9B1F-D91801B071C7}" sibTransId="{CFC8AED0-D19A-4E39-B80A-EB0BFF700DED}"/>
    <dgm:cxn modelId="{CD42C769-CD70-41E6-8B13-FF2F1F3A0E19}" type="presOf" srcId="{AA02392A-E5A9-49EC-8023-863D38F17CEA}" destId="{9BBD5143-DB6C-4D28-9EF3-45AEC9CDF7C6}" srcOrd="0" destOrd="0" presId="urn:microsoft.com/office/officeart/2005/8/layout/vList2"/>
    <dgm:cxn modelId="{4B536309-EBDF-47A0-8C59-E448123009CF}" type="presOf" srcId="{452ED779-97BD-492A-B538-5A4D5A5A6247}" destId="{FC1AD8DB-80A4-45ED-9251-7C9A6D4AD761}" srcOrd="0" destOrd="0" presId="urn:microsoft.com/office/officeart/2005/8/layout/vList2"/>
    <dgm:cxn modelId="{66FD607B-A95C-41FE-900B-29461EAC9102}" srcId="{E95DEF0E-5CC9-444A-BCD6-9D439BEEBE78}" destId="{7BEE8BB0-4BA4-4687-B68F-897621E7D132}" srcOrd="2" destOrd="0" parTransId="{C967E527-F497-4843-BF05-6D412170A2A7}" sibTransId="{69462B5F-2322-48BA-AB9D-B1D985CDB3C4}"/>
    <dgm:cxn modelId="{B3070277-F5C9-4075-8AE9-A222A0FFC212}" srcId="{E95DEF0E-5CC9-444A-BCD6-9D439BEEBE78}" destId="{452ED779-97BD-492A-B538-5A4D5A5A6247}" srcOrd="4" destOrd="0" parTransId="{95BCC3B5-065B-44B6-9ADE-DD0C9AEFB891}" sibTransId="{8F206972-544A-4FF0-B250-7578411C39E0}"/>
    <dgm:cxn modelId="{61297F17-55D0-4680-8305-6C1AFC11A047}" srcId="{E95DEF0E-5CC9-444A-BCD6-9D439BEEBE78}" destId="{EF0F5EE8-DE52-4CCB-9371-B0C67410E534}" srcOrd="6" destOrd="0" parTransId="{87791844-C98C-41F5-9C76-79E6A3949DDB}" sibTransId="{65E713B8-9E1B-422C-8F17-B20BC7EB15D1}"/>
    <dgm:cxn modelId="{D856921E-51CE-4EAB-ADCC-6C6375334231}" srcId="{E95DEF0E-5CC9-444A-BCD6-9D439BEEBE78}" destId="{A1EEB617-253A-4337-9124-351EA894B9AE}" srcOrd="0" destOrd="0" parTransId="{53F20D22-E450-4680-9F56-3A529DC3F7C1}" sibTransId="{329738A8-0558-423E-92F8-BD6C4BE8FB42}"/>
    <dgm:cxn modelId="{E0D88C01-30D3-4756-8B19-4195057E1D20}" type="presOf" srcId="{7BEE8BB0-4BA4-4687-B68F-897621E7D132}" destId="{A6A2A3ED-8384-439F-8446-E9CFA891DB93}" srcOrd="0" destOrd="0" presId="urn:microsoft.com/office/officeart/2005/8/layout/vList2"/>
    <dgm:cxn modelId="{69C48409-1196-4267-8EC0-52D2F7FB8D99}" type="presOf" srcId="{E734F19F-9FEA-455A-BA50-CDC626A6CF0D}" destId="{132168E2-289D-41D6-A152-1A001FD72597}" srcOrd="0" destOrd="0" presId="urn:microsoft.com/office/officeart/2005/8/layout/vList2"/>
    <dgm:cxn modelId="{A390B7A7-D328-4AD0-B6D4-440BF7382AFE}" type="presOf" srcId="{8F47504F-27FE-4766-9D49-1924C89CF030}" destId="{8BE16265-A633-41F9-836C-A09B9B17EEE9}" srcOrd="0" destOrd="0" presId="urn:microsoft.com/office/officeart/2005/8/layout/vList2"/>
    <dgm:cxn modelId="{585F8F1A-7E66-478D-A2E9-4A4A56FB5EC4}" type="presOf" srcId="{A1EEB617-253A-4337-9124-351EA894B9AE}" destId="{089A895D-E242-4C29-8316-06071717E6D4}" srcOrd="0" destOrd="0" presId="urn:microsoft.com/office/officeart/2005/8/layout/vList2"/>
    <dgm:cxn modelId="{11B08321-723A-4D1F-8AE8-98EB298D7E09}" srcId="{E95DEF0E-5CC9-444A-BCD6-9D439BEEBE78}" destId="{8F47504F-27FE-4766-9D49-1924C89CF030}" srcOrd="7" destOrd="0" parTransId="{4D485481-2701-4A72-A4C3-341B7582EE69}" sibTransId="{3002AC36-8B60-461D-A225-FA54E7B95C3F}"/>
    <dgm:cxn modelId="{E4984B1D-381C-45B7-8EEB-49251DF06B9E}" type="presOf" srcId="{3D0E1FDC-B3EA-494C-ACD8-CFA190AC598F}" destId="{8C17DF93-9DE8-4E6D-B84F-925DE9D711F3}" srcOrd="0" destOrd="0" presId="urn:microsoft.com/office/officeart/2005/8/layout/vList2"/>
    <dgm:cxn modelId="{C15C52CD-C3A1-45D2-8A4B-8B01F7F13A04}" srcId="{E95DEF0E-5CC9-444A-BCD6-9D439BEEBE78}" destId="{E734F19F-9FEA-455A-BA50-CDC626A6CF0D}" srcOrd="3" destOrd="0" parTransId="{8BFF8995-A65B-4FE5-A429-84A20EFA765B}" sibTransId="{272D9ACE-4643-45BC-9133-A89C646BEA86}"/>
    <dgm:cxn modelId="{4B81E368-2BF1-4880-B452-438391D747A8}" srcId="{E95DEF0E-5CC9-444A-BCD6-9D439BEEBE78}" destId="{AA02392A-E5A9-49EC-8023-863D38F17CEA}" srcOrd="5" destOrd="0" parTransId="{F52DEB30-6A4F-4232-975E-A4CB748D1681}" sibTransId="{85951D0D-8A41-469C-9FB8-6945206CED58}"/>
    <dgm:cxn modelId="{6CBFB309-43E5-4698-B699-FAB905218D2A}" type="presOf" srcId="{E95DEF0E-5CC9-444A-BCD6-9D439BEEBE78}" destId="{DE6AC437-8CB5-46D3-AE86-BD7042F456CC}" srcOrd="0" destOrd="0" presId="urn:microsoft.com/office/officeart/2005/8/layout/vList2"/>
    <dgm:cxn modelId="{47D9AD71-F54B-4B06-A221-129294D54874}" type="presOf" srcId="{EF0F5EE8-DE52-4CCB-9371-B0C67410E534}" destId="{A68B1516-E195-4B73-ABF0-E68A0D310C3E}" srcOrd="0" destOrd="0" presId="urn:microsoft.com/office/officeart/2005/8/layout/vList2"/>
    <dgm:cxn modelId="{1F3CC2E8-F7A9-435E-8326-50B45D2E3117}" type="presParOf" srcId="{DE6AC437-8CB5-46D3-AE86-BD7042F456CC}" destId="{089A895D-E242-4C29-8316-06071717E6D4}" srcOrd="0" destOrd="0" presId="urn:microsoft.com/office/officeart/2005/8/layout/vList2"/>
    <dgm:cxn modelId="{D3392DBA-C1BF-43B5-8D26-EED2507A626D}" type="presParOf" srcId="{DE6AC437-8CB5-46D3-AE86-BD7042F456CC}" destId="{38EF9DAE-48C8-47BC-894C-1A4AD3FA9DFD}" srcOrd="1" destOrd="0" presId="urn:microsoft.com/office/officeart/2005/8/layout/vList2"/>
    <dgm:cxn modelId="{42678571-F46B-4CDC-B7BC-E5777728F2F5}" type="presParOf" srcId="{DE6AC437-8CB5-46D3-AE86-BD7042F456CC}" destId="{8C17DF93-9DE8-4E6D-B84F-925DE9D711F3}" srcOrd="2" destOrd="0" presId="urn:microsoft.com/office/officeart/2005/8/layout/vList2"/>
    <dgm:cxn modelId="{BF731BB4-5981-4E6C-BE8A-2BEE38B0FD52}" type="presParOf" srcId="{DE6AC437-8CB5-46D3-AE86-BD7042F456CC}" destId="{144B5670-086F-4E0C-BE15-C0FD28028596}" srcOrd="3" destOrd="0" presId="urn:microsoft.com/office/officeart/2005/8/layout/vList2"/>
    <dgm:cxn modelId="{394CE116-4B47-491A-B799-70BD6C770747}" type="presParOf" srcId="{DE6AC437-8CB5-46D3-AE86-BD7042F456CC}" destId="{A6A2A3ED-8384-439F-8446-E9CFA891DB93}" srcOrd="4" destOrd="0" presId="urn:microsoft.com/office/officeart/2005/8/layout/vList2"/>
    <dgm:cxn modelId="{C735FE86-F87F-4B37-BBB0-1CF49C268469}" type="presParOf" srcId="{DE6AC437-8CB5-46D3-AE86-BD7042F456CC}" destId="{A2444B18-B150-4C53-BF7B-29B3205893AE}" srcOrd="5" destOrd="0" presId="urn:microsoft.com/office/officeart/2005/8/layout/vList2"/>
    <dgm:cxn modelId="{1A88808D-A302-4F71-A466-DA8593D44EB1}" type="presParOf" srcId="{DE6AC437-8CB5-46D3-AE86-BD7042F456CC}" destId="{132168E2-289D-41D6-A152-1A001FD72597}" srcOrd="6" destOrd="0" presId="urn:microsoft.com/office/officeart/2005/8/layout/vList2"/>
    <dgm:cxn modelId="{53301491-F351-45AF-B6A9-E4BC2878DA4D}" type="presParOf" srcId="{DE6AC437-8CB5-46D3-AE86-BD7042F456CC}" destId="{2B9C1FFF-D5C5-4342-9A2B-BB96CC2B0320}" srcOrd="7" destOrd="0" presId="urn:microsoft.com/office/officeart/2005/8/layout/vList2"/>
    <dgm:cxn modelId="{2049AEC9-C6AC-4685-8962-29A90EECC7E0}" type="presParOf" srcId="{DE6AC437-8CB5-46D3-AE86-BD7042F456CC}" destId="{FC1AD8DB-80A4-45ED-9251-7C9A6D4AD761}" srcOrd="8" destOrd="0" presId="urn:microsoft.com/office/officeart/2005/8/layout/vList2"/>
    <dgm:cxn modelId="{A3602CFA-C59F-48BC-AA7D-B2D85BDD7649}" type="presParOf" srcId="{DE6AC437-8CB5-46D3-AE86-BD7042F456CC}" destId="{F707E7FD-97ED-447A-B351-1F3784B62CEA}" srcOrd="9" destOrd="0" presId="urn:microsoft.com/office/officeart/2005/8/layout/vList2"/>
    <dgm:cxn modelId="{EE1CD9E2-F473-4A03-9254-8F83F94B7ED7}" type="presParOf" srcId="{DE6AC437-8CB5-46D3-AE86-BD7042F456CC}" destId="{9BBD5143-DB6C-4D28-9EF3-45AEC9CDF7C6}" srcOrd="10" destOrd="0" presId="urn:microsoft.com/office/officeart/2005/8/layout/vList2"/>
    <dgm:cxn modelId="{9847E4BE-0C99-407D-8772-44E18658A002}" type="presParOf" srcId="{DE6AC437-8CB5-46D3-AE86-BD7042F456CC}" destId="{2F01034D-4A57-4E70-913E-E6DDD163657E}" srcOrd="11" destOrd="0" presId="urn:microsoft.com/office/officeart/2005/8/layout/vList2"/>
    <dgm:cxn modelId="{1430D216-0F6C-4385-89D8-5982E642A9C7}" type="presParOf" srcId="{DE6AC437-8CB5-46D3-AE86-BD7042F456CC}" destId="{A68B1516-E195-4B73-ABF0-E68A0D310C3E}" srcOrd="12" destOrd="0" presId="urn:microsoft.com/office/officeart/2005/8/layout/vList2"/>
    <dgm:cxn modelId="{A3D9B31D-D4F1-4E30-A0E9-786BE29972A7}" type="presParOf" srcId="{DE6AC437-8CB5-46D3-AE86-BD7042F456CC}" destId="{37B79904-4F64-46BE-8353-4C0C309D1F64}" srcOrd="13" destOrd="0" presId="urn:microsoft.com/office/officeart/2005/8/layout/vList2"/>
    <dgm:cxn modelId="{49B64B7C-1577-4E13-83AF-49930626FE36}" type="presParOf" srcId="{DE6AC437-8CB5-46D3-AE86-BD7042F456CC}" destId="{8BE16265-A633-41F9-836C-A09B9B17EEE9}" srcOrd="1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DEF0E-5CC9-444A-BCD6-9D439BEEBE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EB617-253A-4337-9124-351EA894B9AE}">
      <dgm:prSet phldrT="[Текст]" custT="1"/>
      <dgm:spPr/>
      <dgm:t>
        <a:bodyPr/>
        <a:lstStyle/>
        <a:p>
          <a:r>
            <a:rPr lang="ru-RU" sz="2800" dirty="0" smtClean="0"/>
            <a:t>Кто выполняет обязанности</a:t>
          </a:r>
          <a:endParaRPr lang="ru-RU" sz="2800" dirty="0"/>
        </a:p>
      </dgm:t>
    </dgm:pt>
    <dgm:pt modelId="{53F20D22-E450-4680-9F56-3A529DC3F7C1}" type="parTrans" cxnId="{D856921E-51CE-4EAB-ADCC-6C6375334231}">
      <dgm:prSet/>
      <dgm:spPr/>
      <dgm:t>
        <a:bodyPr/>
        <a:lstStyle/>
        <a:p>
          <a:endParaRPr lang="ru-RU"/>
        </a:p>
      </dgm:t>
    </dgm:pt>
    <dgm:pt modelId="{329738A8-0558-423E-92F8-BD6C4BE8FB42}" type="sibTrans" cxnId="{D856921E-51CE-4EAB-ADCC-6C6375334231}">
      <dgm:prSet/>
      <dgm:spPr/>
      <dgm:t>
        <a:bodyPr/>
        <a:lstStyle/>
        <a:p>
          <a:endParaRPr lang="ru-RU"/>
        </a:p>
      </dgm:t>
    </dgm:pt>
    <dgm:pt modelId="{3D0E1FDC-B3EA-494C-ACD8-CFA190AC598F}">
      <dgm:prSet phldrT="[Текст]"/>
      <dgm:spPr/>
      <dgm:t>
        <a:bodyPr/>
        <a:lstStyle/>
        <a:p>
          <a:r>
            <a:rPr lang="ru-RU" dirty="0" smtClean="0"/>
            <a:t>Каким способом выполняются обязанности</a:t>
          </a:r>
          <a:endParaRPr lang="ru-RU" dirty="0"/>
        </a:p>
      </dgm:t>
    </dgm:pt>
    <dgm:pt modelId="{A7AF0529-8563-42EA-9B1F-D91801B071C7}" type="parTrans" cxnId="{370AEF23-7142-49CE-92D9-66ECF2038BA3}">
      <dgm:prSet/>
      <dgm:spPr/>
      <dgm:t>
        <a:bodyPr/>
        <a:lstStyle/>
        <a:p>
          <a:endParaRPr lang="ru-RU"/>
        </a:p>
      </dgm:t>
    </dgm:pt>
    <dgm:pt modelId="{CFC8AED0-D19A-4E39-B80A-EB0BFF700DED}" type="sibTrans" cxnId="{370AEF23-7142-49CE-92D9-66ECF2038BA3}">
      <dgm:prSet/>
      <dgm:spPr/>
      <dgm:t>
        <a:bodyPr/>
        <a:lstStyle/>
        <a:p>
          <a:endParaRPr lang="ru-RU"/>
        </a:p>
      </dgm:t>
    </dgm:pt>
    <dgm:pt modelId="{7BEE8BB0-4BA4-4687-B68F-897621E7D132}">
      <dgm:prSet/>
      <dgm:spPr/>
      <dgm:t>
        <a:bodyPr/>
        <a:lstStyle/>
        <a:p>
          <a:r>
            <a:rPr lang="ru-RU" dirty="0" smtClean="0"/>
            <a:t>Имеющиеся трудности в ведении быта</a:t>
          </a:r>
          <a:endParaRPr lang="ru-RU" dirty="0"/>
        </a:p>
      </dgm:t>
    </dgm:pt>
    <dgm:pt modelId="{C967E527-F497-4843-BF05-6D412170A2A7}" type="parTrans" cxnId="{66FD607B-A95C-41FE-900B-29461EAC9102}">
      <dgm:prSet/>
      <dgm:spPr/>
      <dgm:t>
        <a:bodyPr/>
        <a:lstStyle/>
        <a:p>
          <a:endParaRPr lang="ru-RU"/>
        </a:p>
      </dgm:t>
    </dgm:pt>
    <dgm:pt modelId="{69462B5F-2322-48BA-AB9D-B1D985CDB3C4}" type="sibTrans" cxnId="{66FD607B-A95C-41FE-900B-29461EAC9102}">
      <dgm:prSet/>
      <dgm:spPr/>
      <dgm:t>
        <a:bodyPr/>
        <a:lstStyle/>
        <a:p>
          <a:endParaRPr lang="ru-RU"/>
        </a:p>
      </dgm:t>
    </dgm:pt>
    <dgm:pt modelId="{E734F19F-9FEA-455A-BA50-CDC626A6CF0D}">
      <dgm:prSet/>
      <dgm:spPr/>
      <dgm:t>
        <a:bodyPr/>
        <a:lstStyle/>
        <a:p>
          <a:r>
            <a:rPr lang="ru-RU" dirty="0" smtClean="0"/>
            <a:t>Произошедшие изменения в каждом элементе бытовой деятельности за время существования семьи</a:t>
          </a:r>
          <a:endParaRPr lang="ru-RU" dirty="0"/>
        </a:p>
      </dgm:t>
    </dgm:pt>
    <dgm:pt modelId="{8BFF8995-A65B-4FE5-A429-84A20EFA765B}" type="parTrans" cxnId="{C15C52CD-C3A1-45D2-8A4B-8B01F7F13A04}">
      <dgm:prSet/>
      <dgm:spPr/>
      <dgm:t>
        <a:bodyPr/>
        <a:lstStyle/>
        <a:p>
          <a:endParaRPr lang="ru-RU"/>
        </a:p>
      </dgm:t>
    </dgm:pt>
    <dgm:pt modelId="{272D9ACE-4643-45BC-9133-A89C646BEA86}" type="sibTrans" cxnId="{C15C52CD-C3A1-45D2-8A4B-8B01F7F13A04}">
      <dgm:prSet/>
      <dgm:spPr/>
      <dgm:t>
        <a:bodyPr/>
        <a:lstStyle/>
        <a:p>
          <a:endParaRPr lang="ru-RU"/>
        </a:p>
      </dgm:t>
    </dgm:pt>
    <dgm:pt modelId="{DE6AC437-8CB5-46D3-AE86-BD7042F456CC}" type="pres">
      <dgm:prSet presAssocID="{E95DEF0E-5CC9-444A-BCD6-9D439BEEB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9A895D-E242-4C29-8316-06071717E6D4}" type="pres">
      <dgm:prSet presAssocID="{A1EEB617-253A-4337-9124-351EA894B9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9DAE-48C8-47BC-894C-1A4AD3FA9DFD}" type="pres">
      <dgm:prSet presAssocID="{329738A8-0558-423E-92F8-BD6C4BE8FB42}" presName="spacer" presStyleCnt="0"/>
      <dgm:spPr/>
    </dgm:pt>
    <dgm:pt modelId="{8C17DF93-9DE8-4E6D-B84F-925DE9D711F3}" type="pres">
      <dgm:prSet presAssocID="{3D0E1FDC-B3EA-494C-ACD8-CFA190AC59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B5670-086F-4E0C-BE15-C0FD28028596}" type="pres">
      <dgm:prSet presAssocID="{CFC8AED0-D19A-4E39-B80A-EB0BFF700DED}" presName="spacer" presStyleCnt="0"/>
      <dgm:spPr/>
    </dgm:pt>
    <dgm:pt modelId="{A6A2A3ED-8384-439F-8446-E9CFA891DB93}" type="pres">
      <dgm:prSet presAssocID="{7BEE8BB0-4BA4-4687-B68F-897621E7D13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44B18-B150-4C53-BF7B-29B3205893AE}" type="pres">
      <dgm:prSet presAssocID="{69462B5F-2322-48BA-AB9D-B1D985CDB3C4}" presName="spacer" presStyleCnt="0"/>
      <dgm:spPr/>
    </dgm:pt>
    <dgm:pt modelId="{132168E2-289D-41D6-A152-1A001FD72597}" type="pres">
      <dgm:prSet presAssocID="{E734F19F-9FEA-455A-BA50-CDC626A6CF0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99DB3D-09D9-4924-A293-9FBFCA90113F}" type="presOf" srcId="{3D0E1FDC-B3EA-494C-ACD8-CFA190AC598F}" destId="{8C17DF93-9DE8-4E6D-B84F-925DE9D711F3}" srcOrd="0" destOrd="0" presId="urn:microsoft.com/office/officeart/2005/8/layout/vList2"/>
    <dgm:cxn modelId="{52F3B576-BDF5-4777-B99A-287642385FF4}" type="presOf" srcId="{7BEE8BB0-4BA4-4687-B68F-897621E7D132}" destId="{A6A2A3ED-8384-439F-8446-E9CFA891DB93}" srcOrd="0" destOrd="0" presId="urn:microsoft.com/office/officeart/2005/8/layout/vList2"/>
    <dgm:cxn modelId="{C15C52CD-C3A1-45D2-8A4B-8B01F7F13A04}" srcId="{E95DEF0E-5CC9-444A-BCD6-9D439BEEBE78}" destId="{E734F19F-9FEA-455A-BA50-CDC626A6CF0D}" srcOrd="3" destOrd="0" parTransId="{8BFF8995-A65B-4FE5-A429-84A20EFA765B}" sibTransId="{272D9ACE-4643-45BC-9133-A89C646BEA86}"/>
    <dgm:cxn modelId="{370AEF23-7142-49CE-92D9-66ECF2038BA3}" srcId="{E95DEF0E-5CC9-444A-BCD6-9D439BEEBE78}" destId="{3D0E1FDC-B3EA-494C-ACD8-CFA190AC598F}" srcOrd="1" destOrd="0" parTransId="{A7AF0529-8563-42EA-9B1F-D91801B071C7}" sibTransId="{CFC8AED0-D19A-4E39-B80A-EB0BFF700DED}"/>
    <dgm:cxn modelId="{D7E48CC0-09C7-491E-BC77-7A9A8B45E07A}" type="presOf" srcId="{E734F19F-9FEA-455A-BA50-CDC626A6CF0D}" destId="{132168E2-289D-41D6-A152-1A001FD72597}" srcOrd="0" destOrd="0" presId="urn:microsoft.com/office/officeart/2005/8/layout/vList2"/>
    <dgm:cxn modelId="{FCB3A7B3-FBD9-4F3B-AFEC-237059830B51}" type="presOf" srcId="{A1EEB617-253A-4337-9124-351EA894B9AE}" destId="{089A895D-E242-4C29-8316-06071717E6D4}" srcOrd="0" destOrd="0" presId="urn:microsoft.com/office/officeart/2005/8/layout/vList2"/>
    <dgm:cxn modelId="{6770E38C-90B9-4696-A56E-BA756664D4E9}" type="presOf" srcId="{E95DEF0E-5CC9-444A-BCD6-9D439BEEBE78}" destId="{DE6AC437-8CB5-46D3-AE86-BD7042F456CC}" srcOrd="0" destOrd="0" presId="urn:microsoft.com/office/officeart/2005/8/layout/vList2"/>
    <dgm:cxn modelId="{D856921E-51CE-4EAB-ADCC-6C6375334231}" srcId="{E95DEF0E-5CC9-444A-BCD6-9D439BEEBE78}" destId="{A1EEB617-253A-4337-9124-351EA894B9AE}" srcOrd="0" destOrd="0" parTransId="{53F20D22-E450-4680-9F56-3A529DC3F7C1}" sibTransId="{329738A8-0558-423E-92F8-BD6C4BE8FB42}"/>
    <dgm:cxn modelId="{66FD607B-A95C-41FE-900B-29461EAC9102}" srcId="{E95DEF0E-5CC9-444A-BCD6-9D439BEEBE78}" destId="{7BEE8BB0-4BA4-4687-B68F-897621E7D132}" srcOrd="2" destOrd="0" parTransId="{C967E527-F497-4843-BF05-6D412170A2A7}" sibTransId="{69462B5F-2322-48BA-AB9D-B1D985CDB3C4}"/>
    <dgm:cxn modelId="{121675A0-D626-4DEB-A807-660A390C6F68}" type="presParOf" srcId="{DE6AC437-8CB5-46D3-AE86-BD7042F456CC}" destId="{089A895D-E242-4C29-8316-06071717E6D4}" srcOrd="0" destOrd="0" presId="urn:microsoft.com/office/officeart/2005/8/layout/vList2"/>
    <dgm:cxn modelId="{496388F6-30A0-464D-A6FE-DAFBC722D6B3}" type="presParOf" srcId="{DE6AC437-8CB5-46D3-AE86-BD7042F456CC}" destId="{38EF9DAE-48C8-47BC-894C-1A4AD3FA9DFD}" srcOrd="1" destOrd="0" presId="urn:microsoft.com/office/officeart/2005/8/layout/vList2"/>
    <dgm:cxn modelId="{8E4E4258-F305-41F4-8F5A-99CDD738F3FE}" type="presParOf" srcId="{DE6AC437-8CB5-46D3-AE86-BD7042F456CC}" destId="{8C17DF93-9DE8-4E6D-B84F-925DE9D711F3}" srcOrd="2" destOrd="0" presId="urn:microsoft.com/office/officeart/2005/8/layout/vList2"/>
    <dgm:cxn modelId="{36D7AC22-C134-439A-BE08-CBFF69ADE54C}" type="presParOf" srcId="{DE6AC437-8CB5-46D3-AE86-BD7042F456CC}" destId="{144B5670-086F-4E0C-BE15-C0FD28028596}" srcOrd="3" destOrd="0" presId="urn:microsoft.com/office/officeart/2005/8/layout/vList2"/>
    <dgm:cxn modelId="{1A85E801-0C96-4DD7-9CF6-379388E7434B}" type="presParOf" srcId="{DE6AC437-8CB5-46D3-AE86-BD7042F456CC}" destId="{A6A2A3ED-8384-439F-8446-E9CFA891DB93}" srcOrd="4" destOrd="0" presId="urn:microsoft.com/office/officeart/2005/8/layout/vList2"/>
    <dgm:cxn modelId="{31309072-EF6C-4832-93E6-5A1DE43D022D}" type="presParOf" srcId="{DE6AC437-8CB5-46D3-AE86-BD7042F456CC}" destId="{A2444B18-B150-4C53-BF7B-29B3205893AE}" srcOrd="5" destOrd="0" presId="urn:microsoft.com/office/officeart/2005/8/layout/vList2"/>
    <dgm:cxn modelId="{8BA4FAB5-550A-4B7C-8A90-8DD5796AE14E}" type="presParOf" srcId="{DE6AC437-8CB5-46D3-AE86-BD7042F456CC}" destId="{132168E2-289D-41D6-A152-1A001FD72597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718D3B-518E-496D-84C2-BA4A5DD7C0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C0A64-DBBC-4B21-B9A2-DFB154FE4EA1}">
      <dgm:prSet phldrT="[Текст]"/>
      <dgm:spPr/>
      <dgm:t>
        <a:bodyPr/>
        <a:lstStyle/>
        <a:p>
          <a:r>
            <a:rPr lang="ru-RU" dirty="0" smtClean="0"/>
            <a:t>В советское время</a:t>
          </a:r>
          <a:endParaRPr lang="ru-RU" dirty="0"/>
        </a:p>
      </dgm:t>
    </dgm:pt>
    <dgm:pt modelId="{A6103734-C4FB-49E5-9395-EFA4A4D155C3}" type="parTrans" cxnId="{AEC4A8FF-7C2E-42EA-BF3A-89DC16C3B600}">
      <dgm:prSet/>
      <dgm:spPr/>
      <dgm:t>
        <a:bodyPr/>
        <a:lstStyle/>
        <a:p>
          <a:endParaRPr lang="ru-RU"/>
        </a:p>
      </dgm:t>
    </dgm:pt>
    <dgm:pt modelId="{9381C4E6-77D1-4472-8587-0344F1A068F1}" type="sibTrans" cxnId="{AEC4A8FF-7C2E-42EA-BF3A-89DC16C3B600}">
      <dgm:prSet/>
      <dgm:spPr/>
      <dgm:t>
        <a:bodyPr/>
        <a:lstStyle/>
        <a:p>
          <a:endParaRPr lang="ru-RU"/>
        </a:p>
      </dgm:t>
    </dgm:pt>
    <dgm:pt modelId="{C8F9153E-3209-49E5-A6BD-1551A03738AB}">
      <dgm:prSet phldrT="[Текст]"/>
      <dgm:spPr/>
      <dgm:t>
        <a:bodyPr/>
        <a:lstStyle/>
        <a:p>
          <a:r>
            <a:rPr lang="ru-RU" dirty="0" smtClean="0"/>
            <a:t>Достаточно однозначное и статичное закрепление обязанностей по дому. В основном это женские обязанности, за исключением ремонта (бытовой техники, жилища и автомобиля). Стояние в очередях за продуктами – мужчины.</a:t>
          </a:r>
          <a:endParaRPr lang="ru-RU" dirty="0"/>
        </a:p>
      </dgm:t>
    </dgm:pt>
    <dgm:pt modelId="{F0525BA8-6B8D-4C68-946D-5DD5E862F4BD}" type="parTrans" cxnId="{C36F24DB-3446-4018-8935-99A830CF067B}">
      <dgm:prSet/>
      <dgm:spPr/>
      <dgm:t>
        <a:bodyPr/>
        <a:lstStyle/>
        <a:p>
          <a:endParaRPr lang="ru-RU"/>
        </a:p>
      </dgm:t>
    </dgm:pt>
    <dgm:pt modelId="{24A2B310-4322-412E-B761-2A717D2D0E08}" type="sibTrans" cxnId="{C36F24DB-3446-4018-8935-99A830CF067B}">
      <dgm:prSet/>
      <dgm:spPr/>
      <dgm:t>
        <a:bodyPr/>
        <a:lstStyle/>
        <a:p>
          <a:endParaRPr lang="ru-RU"/>
        </a:p>
      </dgm:t>
    </dgm:pt>
    <dgm:pt modelId="{CE3315CC-14E9-44D0-AB02-7893AD2D0BF9}">
      <dgm:prSet phldrT="[Текст]"/>
      <dgm:spPr/>
      <dgm:t>
        <a:bodyPr/>
        <a:lstStyle/>
        <a:p>
          <a:r>
            <a:rPr lang="ru-RU" dirty="0" smtClean="0"/>
            <a:t>В современности</a:t>
          </a:r>
          <a:endParaRPr lang="ru-RU" dirty="0"/>
        </a:p>
      </dgm:t>
    </dgm:pt>
    <dgm:pt modelId="{B4006762-8FE1-4FCE-95D7-B2F8F019EA72}" type="parTrans" cxnId="{13C621C6-369B-4157-94D5-1B64D1A6DEA1}">
      <dgm:prSet/>
      <dgm:spPr/>
      <dgm:t>
        <a:bodyPr/>
        <a:lstStyle/>
        <a:p>
          <a:endParaRPr lang="ru-RU"/>
        </a:p>
      </dgm:t>
    </dgm:pt>
    <dgm:pt modelId="{21E41BF0-06C2-4DC6-9396-40C5287300C3}" type="sibTrans" cxnId="{13C621C6-369B-4157-94D5-1B64D1A6DEA1}">
      <dgm:prSet/>
      <dgm:spPr/>
      <dgm:t>
        <a:bodyPr/>
        <a:lstStyle/>
        <a:p>
          <a:endParaRPr lang="ru-RU"/>
        </a:p>
      </dgm:t>
    </dgm:pt>
    <dgm:pt modelId="{1D922F4B-5FF5-4C14-A915-10E8CDF5A9EC}">
      <dgm:prSet phldrT="[Текст]"/>
      <dgm:spPr/>
      <dgm:t>
        <a:bodyPr/>
        <a:lstStyle/>
        <a:p>
          <a:r>
            <a:rPr lang="ru-RU" b="1" dirty="0" smtClean="0"/>
            <a:t>Молодые семьи</a:t>
          </a:r>
          <a:r>
            <a:rPr lang="ru-RU" dirty="0" smtClean="0"/>
            <a:t>: нет жесткой привязки домашних дел к </a:t>
          </a:r>
          <a:r>
            <a:rPr lang="ru-RU" dirty="0" err="1" smtClean="0"/>
            <a:t>гендеру</a:t>
          </a:r>
          <a:r>
            <a:rPr lang="ru-RU" dirty="0" smtClean="0"/>
            <a:t>. Обязанности выполняет тот, кто в данный момент имеет возможность это делать или имеет к этому склонность.</a:t>
          </a:r>
          <a:endParaRPr lang="ru-RU" dirty="0"/>
        </a:p>
      </dgm:t>
    </dgm:pt>
    <dgm:pt modelId="{80A36C89-E9D2-44A7-8658-69CDDED7B4A5}" type="parTrans" cxnId="{A32B2E04-44F2-4EDD-8F66-800AC7A7289D}">
      <dgm:prSet/>
      <dgm:spPr/>
      <dgm:t>
        <a:bodyPr/>
        <a:lstStyle/>
        <a:p>
          <a:endParaRPr lang="ru-RU"/>
        </a:p>
      </dgm:t>
    </dgm:pt>
    <dgm:pt modelId="{9E9A65A9-9560-4895-A316-F391115FD502}" type="sibTrans" cxnId="{A32B2E04-44F2-4EDD-8F66-800AC7A7289D}">
      <dgm:prSet/>
      <dgm:spPr/>
      <dgm:t>
        <a:bodyPr/>
        <a:lstStyle/>
        <a:p>
          <a:endParaRPr lang="ru-RU"/>
        </a:p>
      </dgm:t>
    </dgm:pt>
    <dgm:pt modelId="{DB096B27-5CBA-4063-B426-4F805EA8345E}">
      <dgm:prSet phldrT="[Текст]"/>
      <dgm:spPr/>
      <dgm:t>
        <a:bodyPr/>
        <a:lstStyle/>
        <a:p>
          <a:r>
            <a:rPr lang="ru-RU" b="1" dirty="0" smtClean="0"/>
            <a:t>Возрастные семьи</a:t>
          </a:r>
          <a:r>
            <a:rPr lang="ru-RU" dirty="0" smtClean="0"/>
            <a:t>: мужчины в большей мере помогают женщинам по дому, чем это было в советское время. Однако уход за одеждой, стирка и глажение остаются женской «привилегией», автомобиль – мужской.</a:t>
          </a:r>
          <a:endParaRPr lang="ru-RU" dirty="0"/>
        </a:p>
      </dgm:t>
    </dgm:pt>
    <dgm:pt modelId="{4CBCDF54-C4D5-4BAF-988D-9EF7AFCF0E3D}" type="parTrans" cxnId="{6FA40EC1-D2D1-4047-B714-F85DAA7F571A}">
      <dgm:prSet/>
      <dgm:spPr/>
    </dgm:pt>
    <dgm:pt modelId="{36BD000A-7972-4583-A14F-C17D8DAFD694}" type="sibTrans" cxnId="{6FA40EC1-D2D1-4047-B714-F85DAA7F571A}">
      <dgm:prSet/>
      <dgm:spPr/>
    </dgm:pt>
    <dgm:pt modelId="{F04DB4D8-0467-41A7-93DB-84FB0DB45383}" type="pres">
      <dgm:prSet presAssocID="{01718D3B-518E-496D-84C2-BA4A5DD7C0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EA384-3D6B-4910-BEC2-6309555E8C24}" type="pres">
      <dgm:prSet presAssocID="{BF6C0A64-DBBC-4B21-B9A2-DFB154FE4E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DBEBE-9F15-4B14-9CC0-464A862F6829}" type="pres">
      <dgm:prSet presAssocID="{BF6C0A64-DBBC-4B21-B9A2-DFB154FE4E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0EE9B-3134-4687-B937-30F7ACE5CECF}" type="pres">
      <dgm:prSet presAssocID="{CE3315CC-14E9-44D0-AB02-7893AD2D0B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C250D-3D80-4A02-90B9-C30839FBC065}" type="pres">
      <dgm:prSet presAssocID="{CE3315CC-14E9-44D0-AB02-7893AD2D0B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CC8514-A263-4A18-9C0C-550928073B95}" type="presOf" srcId="{1D922F4B-5FF5-4C14-A915-10E8CDF5A9EC}" destId="{D0BC250D-3D80-4A02-90B9-C30839FBC065}" srcOrd="0" destOrd="0" presId="urn:microsoft.com/office/officeart/2005/8/layout/vList2"/>
    <dgm:cxn modelId="{AC9A272C-139C-4EA0-B406-B86B248C58D4}" type="presOf" srcId="{CE3315CC-14E9-44D0-AB02-7893AD2D0BF9}" destId="{F8F0EE9B-3134-4687-B937-30F7ACE5CECF}" srcOrd="0" destOrd="0" presId="urn:microsoft.com/office/officeart/2005/8/layout/vList2"/>
    <dgm:cxn modelId="{A32B2E04-44F2-4EDD-8F66-800AC7A7289D}" srcId="{CE3315CC-14E9-44D0-AB02-7893AD2D0BF9}" destId="{1D922F4B-5FF5-4C14-A915-10E8CDF5A9EC}" srcOrd="0" destOrd="0" parTransId="{80A36C89-E9D2-44A7-8658-69CDDED7B4A5}" sibTransId="{9E9A65A9-9560-4895-A316-F391115FD502}"/>
    <dgm:cxn modelId="{C633EA0B-0924-4DF9-9F5D-652EE8BABCBC}" type="presOf" srcId="{DB096B27-5CBA-4063-B426-4F805EA8345E}" destId="{D0BC250D-3D80-4A02-90B9-C30839FBC065}" srcOrd="0" destOrd="1" presId="urn:microsoft.com/office/officeart/2005/8/layout/vList2"/>
    <dgm:cxn modelId="{15CB72AC-3122-46FF-9B79-9F795D77B51B}" type="presOf" srcId="{BF6C0A64-DBBC-4B21-B9A2-DFB154FE4EA1}" destId="{A68EA384-3D6B-4910-BEC2-6309555E8C24}" srcOrd="0" destOrd="0" presId="urn:microsoft.com/office/officeart/2005/8/layout/vList2"/>
    <dgm:cxn modelId="{C36F24DB-3446-4018-8935-99A830CF067B}" srcId="{BF6C0A64-DBBC-4B21-B9A2-DFB154FE4EA1}" destId="{C8F9153E-3209-49E5-A6BD-1551A03738AB}" srcOrd="0" destOrd="0" parTransId="{F0525BA8-6B8D-4C68-946D-5DD5E862F4BD}" sibTransId="{24A2B310-4322-412E-B761-2A717D2D0E08}"/>
    <dgm:cxn modelId="{46D68EA4-3A56-49C7-B206-38EADEE2A6F4}" type="presOf" srcId="{C8F9153E-3209-49E5-A6BD-1551A03738AB}" destId="{6A5DBEBE-9F15-4B14-9CC0-464A862F6829}" srcOrd="0" destOrd="0" presId="urn:microsoft.com/office/officeart/2005/8/layout/vList2"/>
    <dgm:cxn modelId="{13C621C6-369B-4157-94D5-1B64D1A6DEA1}" srcId="{01718D3B-518E-496D-84C2-BA4A5DD7C0B8}" destId="{CE3315CC-14E9-44D0-AB02-7893AD2D0BF9}" srcOrd="1" destOrd="0" parTransId="{B4006762-8FE1-4FCE-95D7-B2F8F019EA72}" sibTransId="{21E41BF0-06C2-4DC6-9396-40C5287300C3}"/>
    <dgm:cxn modelId="{6FA40EC1-D2D1-4047-B714-F85DAA7F571A}" srcId="{CE3315CC-14E9-44D0-AB02-7893AD2D0BF9}" destId="{DB096B27-5CBA-4063-B426-4F805EA8345E}" srcOrd="1" destOrd="0" parTransId="{4CBCDF54-C4D5-4BAF-988D-9EF7AFCF0E3D}" sibTransId="{36BD000A-7972-4583-A14F-C17D8DAFD694}"/>
    <dgm:cxn modelId="{2EDAD991-4FE9-41D9-B1D5-1F4A23302AB0}" type="presOf" srcId="{01718D3B-518E-496D-84C2-BA4A5DD7C0B8}" destId="{F04DB4D8-0467-41A7-93DB-84FB0DB45383}" srcOrd="0" destOrd="0" presId="urn:microsoft.com/office/officeart/2005/8/layout/vList2"/>
    <dgm:cxn modelId="{AEC4A8FF-7C2E-42EA-BF3A-89DC16C3B600}" srcId="{01718D3B-518E-496D-84C2-BA4A5DD7C0B8}" destId="{BF6C0A64-DBBC-4B21-B9A2-DFB154FE4EA1}" srcOrd="0" destOrd="0" parTransId="{A6103734-C4FB-49E5-9395-EFA4A4D155C3}" sibTransId="{9381C4E6-77D1-4472-8587-0344F1A068F1}"/>
    <dgm:cxn modelId="{B68FCA20-52CA-4345-B7B2-C6C53513F50C}" type="presParOf" srcId="{F04DB4D8-0467-41A7-93DB-84FB0DB45383}" destId="{A68EA384-3D6B-4910-BEC2-6309555E8C24}" srcOrd="0" destOrd="0" presId="urn:microsoft.com/office/officeart/2005/8/layout/vList2"/>
    <dgm:cxn modelId="{85F73740-EEA0-4CB2-84A6-381BD11935A4}" type="presParOf" srcId="{F04DB4D8-0467-41A7-93DB-84FB0DB45383}" destId="{6A5DBEBE-9F15-4B14-9CC0-464A862F6829}" srcOrd="1" destOrd="0" presId="urn:microsoft.com/office/officeart/2005/8/layout/vList2"/>
    <dgm:cxn modelId="{12155648-6DF6-455B-9415-56ED1DA5A4C4}" type="presParOf" srcId="{F04DB4D8-0467-41A7-93DB-84FB0DB45383}" destId="{F8F0EE9B-3134-4687-B937-30F7ACE5CECF}" srcOrd="2" destOrd="0" presId="urn:microsoft.com/office/officeart/2005/8/layout/vList2"/>
    <dgm:cxn modelId="{751E1C0B-822B-47EF-8EBD-B0B5EEFD20AC}" type="presParOf" srcId="{F04DB4D8-0467-41A7-93DB-84FB0DB45383}" destId="{D0BC250D-3D80-4A02-90B9-C30839FBC065}" srcOrd="3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718D3B-518E-496D-84C2-BA4A5DD7C0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C0A64-DBBC-4B21-B9A2-DFB154FE4EA1}">
      <dgm:prSet phldrT="[Текст]"/>
      <dgm:spPr/>
      <dgm:t>
        <a:bodyPr/>
        <a:lstStyle/>
        <a:p>
          <a:r>
            <a:rPr lang="ru-RU" dirty="0" smtClean="0"/>
            <a:t>В советское время</a:t>
          </a:r>
          <a:endParaRPr lang="ru-RU" dirty="0"/>
        </a:p>
      </dgm:t>
    </dgm:pt>
    <dgm:pt modelId="{A6103734-C4FB-49E5-9395-EFA4A4D155C3}" type="parTrans" cxnId="{AEC4A8FF-7C2E-42EA-BF3A-89DC16C3B600}">
      <dgm:prSet/>
      <dgm:spPr/>
      <dgm:t>
        <a:bodyPr/>
        <a:lstStyle/>
        <a:p>
          <a:endParaRPr lang="ru-RU"/>
        </a:p>
      </dgm:t>
    </dgm:pt>
    <dgm:pt modelId="{9381C4E6-77D1-4472-8587-0344F1A068F1}" type="sibTrans" cxnId="{AEC4A8FF-7C2E-42EA-BF3A-89DC16C3B600}">
      <dgm:prSet/>
      <dgm:spPr/>
      <dgm:t>
        <a:bodyPr/>
        <a:lstStyle/>
        <a:p>
          <a:endParaRPr lang="ru-RU"/>
        </a:p>
      </dgm:t>
    </dgm:pt>
    <dgm:pt modelId="{C8F9153E-3209-49E5-A6BD-1551A03738AB}">
      <dgm:prSet phldrT="[Текст]"/>
      <dgm:spPr/>
      <dgm:t>
        <a:bodyPr/>
        <a:lstStyle/>
        <a:p>
          <a:r>
            <a:rPr lang="ru-RU" dirty="0" smtClean="0"/>
            <a:t>Семьи самостоятельно выполняли домашние обязанности, практически без привлечения помощи со стороны (за исключением помощи близких родственников). Наемные помощники по хозяйству были только в одной семье</a:t>
          </a:r>
          <a:endParaRPr lang="ru-RU" dirty="0"/>
        </a:p>
      </dgm:t>
    </dgm:pt>
    <dgm:pt modelId="{F0525BA8-6B8D-4C68-946D-5DD5E862F4BD}" type="parTrans" cxnId="{C36F24DB-3446-4018-8935-99A830CF067B}">
      <dgm:prSet/>
      <dgm:spPr/>
      <dgm:t>
        <a:bodyPr/>
        <a:lstStyle/>
        <a:p>
          <a:endParaRPr lang="ru-RU"/>
        </a:p>
      </dgm:t>
    </dgm:pt>
    <dgm:pt modelId="{24A2B310-4322-412E-B761-2A717D2D0E08}" type="sibTrans" cxnId="{C36F24DB-3446-4018-8935-99A830CF067B}">
      <dgm:prSet/>
      <dgm:spPr/>
      <dgm:t>
        <a:bodyPr/>
        <a:lstStyle/>
        <a:p>
          <a:endParaRPr lang="ru-RU"/>
        </a:p>
      </dgm:t>
    </dgm:pt>
    <dgm:pt modelId="{CE3315CC-14E9-44D0-AB02-7893AD2D0BF9}">
      <dgm:prSet phldrT="[Текст]"/>
      <dgm:spPr/>
      <dgm:t>
        <a:bodyPr/>
        <a:lstStyle/>
        <a:p>
          <a:r>
            <a:rPr lang="ru-RU" dirty="0" smtClean="0"/>
            <a:t>В современности</a:t>
          </a:r>
          <a:endParaRPr lang="ru-RU" dirty="0"/>
        </a:p>
      </dgm:t>
    </dgm:pt>
    <dgm:pt modelId="{B4006762-8FE1-4FCE-95D7-B2F8F019EA72}" type="parTrans" cxnId="{13C621C6-369B-4157-94D5-1B64D1A6DEA1}">
      <dgm:prSet/>
      <dgm:spPr/>
      <dgm:t>
        <a:bodyPr/>
        <a:lstStyle/>
        <a:p>
          <a:endParaRPr lang="ru-RU"/>
        </a:p>
      </dgm:t>
    </dgm:pt>
    <dgm:pt modelId="{21E41BF0-06C2-4DC6-9396-40C5287300C3}" type="sibTrans" cxnId="{13C621C6-369B-4157-94D5-1B64D1A6DEA1}">
      <dgm:prSet/>
      <dgm:spPr/>
      <dgm:t>
        <a:bodyPr/>
        <a:lstStyle/>
        <a:p>
          <a:endParaRPr lang="ru-RU"/>
        </a:p>
      </dgm:t>
    </dgm:pt>
    <dgm:pt modelId="{1D922F4B-5FF5-4C14-A915-10E8CDF5A9EC}">
      <dgm:prSet phldrT="[Текст]"/>
      <dgm:spPr/>
      <dgm:t>
        <a:bodyPr/>
        <a:lstStyle/>
        <a:p>
          <a:r>
            <a:rPr lang="ru-RU" b="1" dirty="0" smtClean="0"/>
            <a:t>Молодые семьи</a:t>
          </a:r>
          <a:r>
            <a:rPr lang="ru-RU" dirty="0" smtClean="0"/>
            <a:t>: пользование платными бытовыми услугами: доставка продуктов, </a:t>
          </a:r>
          <a:r>
            <a:rPr lang="ru-RU" dirty="0" err="1" smtClean="0"/>
            <a:t>клининг</a:t>
          </a:r>
          <a:r>
            <a:rPr lang="ru-RU" dirty="0" smtClean="0"/>
            <a:t>, ателье и др. Бытовая техника, не требующая участия человека (робот-пылесос, стиральная машинка-автомат, </a:t>
          </a:r>
          <a:r>
            <a:rPr lang="ru-RU" dirty="0" err="1" smtClean="0"/>
            <a:t>мультиварки</a:t>
          </a:r>
          <a:r>
            <a:rPr lang="ru-RU" dirty="0" smtClean="0"/>
            <a:t>).</a:t>
          </a:r>
          <a:endParaRPr lang="ru-RU" dirty="0"/>
        </a:p>
      </dgm:t>
    </dgm:pt>
    <dgm:pt modelId="{80A36C89-E9D2-44A7-8658-69CDDED7B4A5}" type="parTrans" cxnId="{A32B2E04-44F2-4EDD-8F66-800AC7A7289D}">
      <dgm:prSet/>
      <dgm:spPr/>
      <dgm:t>
        <a:bodyPr/>
        <a:lstStyle/>
        <a:p>
          <a:endParaRPr lang="ru-RU"/>
        </a:p>
      </dgm:t>
    </dgm:pt>
    <dgm:pt modelId="{9E9A65A9-9560-4895-A316-F391115FD502}" type="sibTrans" cxnId="{A32B2E04-44F2-4EDD-8F66-800AC7A7289D}">
      <dgm:prSet/>
      <dgm:spPr/>
      <dgm:t>
        <a:bodyPr/>
        <a:lstStyle/>
        <a:p>
          <a:endParaRPr lang="ru-RU"/>
        </a:p>
      </dgm:t>
    </dgm:pt>
    <dgm:pt modelId="{DB096B27-5CBA-4063-B426-4F805EA8345E}">
      <dgm:prSet phldrT="[Текст]"/>
      <dgm:spPr/>
      <dgm:t>
        <a:bodyPr/>
        <a:lstStyle/>
        <a:p>
          <a:r>
            <a:rPr lang="ru-RU" b="1" dirty="0" smtClean="0"/>
            <a:t>Возрастные семьи</a:t>
          </a:r>
          <a:r>
            <a:rPr lang="ru-RU" dirty="0" smtClean="0"/>
            <a:t>: постепенно включают в свой быт платные услуги, осваивают новую технику, но, как правило, по инициативе и с помощью детей. Услугами общепита пользуются реже, чем молодые семьи</a:t>
          </a:r>
          <a:endParaRPr lang="ru-RU" dirty="0"/>
        </a:p>
      </dgm:t>
    </dgm:pt>
    <dgm:pt modelId="{4CBCDF54-C4D5-4BAF-988D-9EF7AFCF0E3D}" type="parTrans" cxnId="{6FA40EC1-D2D1-4047-B714-F85DAA7F571A}">
      <dgm:prSet/>
      <dgm:spPr/>
      <dgm:t>
        <a:bodyPr/>
        <a:lstStyle/>
        <a:p>
          <a:endParaRPr lang="ru-RU"/>
        </a:p>
      </dgm:t>
    </dgm:pt>
    <dgm:pt modelId="{36BD000A-7972-4583-A14F-C17D8DAFD694}" type="sibTrans" cxnId="{6FA40EC1-D2D1-4047-B714-F85DAA7F571A}">
      <dgm:prSet/>
      <dgm:spPr/>
      <dgm:t>
        <a:bodyPr/>
        <a:lstStyle/>
        <a:p>
          <a:endParaRPr lang="ru-RU"/>
        </a:p>
      </dgm:t>
    </dgm:pt>
    <dgm:pt modelId="{E798479C-B73B-4C7F-B793-CF809AD9558C}">
      <dgm:prSet phldrT="[Текст]"/>
      <dgm:spPr/>
      <dgm:t>
        <a:bodyPr/>
        <a:lstStyle/>
        <a:p>
          <a:r>
            <a:rPr lang="ru-RU" dirty="0" smtClean="0"/>
            <a:t>Минимум бытовой техники, которая зачастую требовала соучастия человека</a:t>
          </a:r>
          <a:endParaRPr lang="ru-RU" dirty="0"/>
        </a:p>
      </dgm:t>
    </dgm:pt>
    <dgm:pt modelId="{E4A5A292-0001-4E6B-A4D6-0ECDC2BD65DE}" type="parTrans" cxnId="{69147C47-1902-456E-9462-9BA76C0DEF0B}">
      <dgm:prSet/>
      <dgm:spPr/>
      <dgm:t>
        <a:bodyPr/>
        <a:lstStyle/>
        <a:p>
          <a:endParaRPr lang="ru-RU"/>
        </a:p>
      </dgm:t>
    </dgm:pt>
    <dgm:pt modelId="{707E2CE4-7040-4D10-B2DE-80A301E28B2C}" type="sibTrans" cxnId="{69147C47-1902-456E-9462-9BA76C0DEF0B}">
      <dgm:prSet/>
      <dgm:spPr/>
      <dgm:t>
        <a:bodyPr/>
        <a:lstStyle/>
        <a:p>
          <a:endParaRPr lang="ru-RU"/>
        </a:p>
      </dgm:t>
    </dgm:pt>
    <dgm:pt modelId="{B1B4B26F-49B2-4232-99C1-553115FD8779}">
      <dgm:prSet phldrT="[Текст]"/>
      <dgm:spPr/>
      <dgm:t>
        <a:bodyPr/>
        <a:lstStyle/>
        <a:p>
          <a:r>
            <a:rPr lang="ru-RU" dirty="0" smtClean="0"/>
            <a:t>Самостоятельный пошив одежды, изготовление некоторых предметов</a:t>
          </a:r>
          <a:endParaRPr lang="ru-RU" dirty="0"/>
        </a:p>
      </dgm:t>
    </dgm:pt>
    <dgm:pt modelId="{80D2FB85-CD8C-4252-9269-CDDF1E639F42}" type="parTrans" cxnId="{4041BF72-E698-4DB7-889F-2EF66F1C9D28}">
      <dgm:prSet/>
      <dgm:spPr/>
    </dgm:pt>
    <dgm:pt modelId="{BB3D61CC-495B-4155-8BA2-01EB54A56F64}" type="sibTrans" cxnId="{4041BF72-E698-4DB7-889F-2EF66F1C9D28}">
      <dgm:prSet/>
      <dgm:spPr/>
    </dgm:pt>
    <dgm:pt modelId="{F04DB4D8-0467-41A7-93DB-84FB0DB45383}" type="pres">
      <dgm:prSet presAssocID="{01718D3B-518E-496D-84C2-BA4A5DD7C0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EA384-3D6B-4910-BEC2-6309555E8C24}" type="pres">
      <dgm:prSet presAssocID="{BF6C0A64-DBBC-4B21-B9A2-DFB154FE4E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DBEBE-9F15-4B14-9CC0-464A862F6829}" type="pres">
      <dgm:prSet presAssocID="{BF6C0A64-DBBC-4B21-B9A2-DFB154FE4E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0EE9B-3134-4687-B937-30F7ACE5CECF}" type="pres">
      <dgm:prSet presAssocID="{CE3315CC-14E9-44D0-AB02-7893AD2D0B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C250D-3D80-4A02-90B9-C30839FBC065}" type="pres">
      <dgm:prSet presAssocID="{CE3315CC-14E9-44D0-AB02-7893AD2D0B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F77928-2BEF-46D6-A28C-1CCD01EFED6A}" type="presOf" srcId="{BF6C0A64-DBBC-4B21-B9A2-DFB154FE4EA1}" destId="{A68EA384-3D6B-4910-BEC2-6309555E8C24}" srcOrd="0" destOrd="0" presId="urn:microsoft.com/office/officeart/2005/8/layout/vList2"/>
    <dgm:cxn modelId="{384817A8-ED09-4FCE-B82F-B17967F2B21E}" type="presOf" srcId="{DB096B27-5CBA-4063-B426-4F805EA8345E}" destId="{D0BC250D-3D80-4A02-90B9-C30839FBC065}" srcOrd="0" destOrd="1" presId="urn:microsoft.com/office/officeart/2005/8/layout/vList2"/>
    <dgm:cxn modelId="{D7024D8B-0E44-4BAA-98FC-B5ECA946AE5E}" type="presOf" srcId="{C8F9153E-3209-49E5-A6BD-1551A03738AB}" destId="{6A5DBEBE-9F15-4B14-9CC0-464A862F6829}" srcOrd="0" destOrd="0" presId="urn:microsoft.com/office/officeart/2005/8/layout/vList2"/>
    <dgm:cxn modelId="{43274508-B4AD-4FA7-8E28-710E69A7DCD9}" type="presOf" srcId="{01718D3B-518E-496D-84C2-BA4A5DD7C0B8}" destId="{F04DB4D8-0467-41A7-93DB-84FB0DB45383}" srcOrd="0" destOrd="0" presId="urn:microsoft.com/office/officeart/2005/8/layout/vList2"/>
    <dgm:cxn modelId="{A32B2E04-44F2-4EDD-8F66-800AC7A7289D}" srcId="{CE3315CC-14E9-44D0-AB02-7893AD2D0BF9}" destId="{1D922F4B-5FF5-4C14-A915-10E8CDF5A9EC}" srcOrd="0" destOrd="0" parTransId="{80A36C89-E9D2-44A7-8658-69CDDED7B4A5}" sibTransId="{9E9A65A9-9560-4895-A316-F391115FD502}"/>
    <dgm:cxn modelId="{69147C47-1902-456E-9462-9BA76C0DEF0B}" srcId="{BF6C0A64-DBBC-4B21-B9A2-DFB154FE4EA1}" destId="{E798479C-B73B-4C7F-B793-CF809AD9558C}" srcOrd="2" destOrd="0" parTransId="{E4A5A292-0001-4E6B-A4D6-0ECDC2BD65DE}" sibTransId="{707E2CE4-7040-4D10-B2DE-80A301E28B2C}"/>
    <dgm:cxn modelId="{4041BF72-E698-4DB7-889F-2EF66F1C9D28}" srcId="{BF6C0A64-DBBC-4B21-B9A2-DFB154FE4EA1}" destId="{B1B4B26F-49B2-4232-99C1-553115FD8779}" srcOrd="1" destOrd="0" parTransId="{80D2FB85-CD8C-4252-9269-CDDF1E639F42}" sibTransId="{BB3D61CC-495B-4155-8BA2-01EB54A56F64}"/>
    <dgm:cxn modelId="{7C7CAB31-81B3-4863-AB1B-5165B87FC5E7}" type="presOf" srcId="{CE3315CC-14E9-44D0-AB02-7893AD2D0BF9}" destId="{F8F0EE9B-3134-4687-B937-30F7ACE5CECF}" srcOrd="0" destOrd="0" presId="urn:microsoft.com/office/officeart/2005/8/layout/vList2"/>
    <dgm:cxn modelId="{C36F24DB-3446-4018-8935-99A830CF067B}" srcId="{BF6C0A64-DBBC-4B21-B9A2-DFB154FE4EA1}" destId="{C8F9153E-3209-49E5-A6BD-1551A03738AB}" srcOrd="0" destOrd="0" parTransId="{F0525BA8-6B8D-4C68-946D-5DD5E862F4BD}" sibTransId="{24A2B310-4322-412E-B761-2A717D2D0E08}"/>
    <dgm:cxn modelId="{6FA40EC1-D2D1-4047-B714-F85DAA7F571A}" srcId="{CE3315CC-14E9-44D0-AB02-7893AD2D0BF9}" destId="{DB096B27-5CBA-4063-B426-4F805EA8345E}" srcOrd="1" destOrd="0" parTransId="{4CBCDF54-C4D5-4BAF-988D-9EF7AFCF0E3D}" sibTransId="{36BD000A-7972-4583-A14F-C17D8DAFD694}"/>
    <dgm:cxn modelId="{D0EF17FD-E482-4267-ABA6-D1FCD1B42D08}" type="presOf" srcId="{1D922F4B-5FF5-4C14-A915-10E8CDF5A9EC}" destId="{D0BC250D-3D80-4A02-90B9-C30839FBC065}" srcOrd="0" destOrd="0" presId="urn:microsoft.com/office/officeart/2005/8/layout/vList2"/>
    <dgm:cxn modelId="{13C621C6-369B-4157-94D5-1B64D1A6DEA1}" srcId="{01718D3B-518E-496D-84C2-BA4A5DD7C0B8}" destId="{CE3315CC-14E9-44D0-AB02-7893AD2D0BF9}" srcOrd="1" destOrd="0" parTransId="{B4006762-8FE1-4FCE-95D7-B2F8F019EA72}" sibTransId="{21E41BF0-06C2-4DC6-9396-40C5287300C3}"/>
    <dgm:cxn modelId="{EF4CA026-4DBA-4B93-A02A-864C1711F138}" type="presOf" srcId="{E798479C-B73B-4C7F-B793-CF809AD9558C}" destId="{6A5DBEBE-9F15-4B14-9CC0-464A862F6829}" srcOrd="0" destOrd="2" presId="urn:microsoft.com/office/officeart/2005/8/layout/vList2"/>
    <dgm:cxn modelId="{334C6AEF-8485-490D-8394-AFF661380FF2}" type="presOf" srcId="{B1B4B26F-49B2-4232-99C1-553115FD8779}" destId="{6A5DBEBE-9F15-4B14-9CC0-464A862F6829}" srcOrd="0" destOrd="1" presId="urn:microsoft.com/office/officeart/2005/8/layout/vList2"/>
    <dgm:cxn modelId="{AEC4A8FF-7C2E-42EA-BF3A-89DC16C3B600}" srcId="{01718D3B-518E-496D-84C2-BA4A5DD7C0B8}" destId="{BF6C0A64-DBBC-4B21-B9A2-DFB154FE4EA1}" srcOrd="0" destOrd="0" parTransId="{A6103734-C4FB-49E5-9395-EFA4A4D155C3}" sibTransId="{9381C4E6-77D1-4472-8587-0344F1A068F1}"/>
    <dgm:cxn modelId="{2A0F1B5F-6E5D-4B8C-AFD5-DB3C97DDCB72}" type="presParOf" srcId="{F04DB4D8-0467-41A7-93DB-84FB0DB45383}" destId="{A68EA384-3D6B-4910-BEC2-6309555E8C24}" srcOrd="0" destOrd="0" presId="urn:microsoft.com/office/officeart/2005/8/layout/vList2"/>
    <dgm:cxn modelId="{51AFE25F-08F5-40CB-8F31-D7B79AF72245}" type="presParOf" srcId="{F04DB4D8-0467-41A7-93DB-84FB0DB45383}" destId="{6A5DBEBE-9F15-4B14-9CC0-464A862F6829}" srcOrd="1" destOrd="0" presId="urn:microsoft.com/office/officeart/2005/8/layout/vList2"/>
    <dgm:cxn modelId="{A4360373-6587-4D4F-88B5-4371756AABE8}" type="presParOf" srcId="{F04DB4D8-0467-41A7-93DB-84FB0DB45383}" destId="{F8F0EE9B-3134-4687-B937-30F7ACE5CECF}" srcOrd="2" destOrd="0" presId="urn:microsoft.com/office/officeart/2005/8/layout/vList2"/>
    <dgm:cxn modelId="{9ACC1729-27BB-405F-A7D4-D82231CB92AA}" type="presParOf" srcId="{F04DB4D8-0467-41A7-93DB-84FB0DB45383}" destId="{D0BC250D-3D80-4A02-90B9-C30839FBC065}" srcOrd="3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718D3B-518E-496D-84C2-BA4A5DD7C0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C0A64-DBBC-4B21-B9A2-DFB154FE4EA1}">
      <dgm:prSet phldrT="[Текст]"/>
      <dgm:spPr/>
      <dgm:t>
        <a:bodyPr/>
        <a:lstStyle/>
        <a:p>
          <a:r>
            <a:rPr lang="ru-RU" dirty="0" smtClean="0"/>
            <a:t>В советское время</a:t>
          </a:r>
          <a:endParaRPr lang="ru-RU" dirty="0"/>
        </a:p>
      </dgm:t>
    </dgm:pt>
    <dgm:pt modelId="{A6103734-C4FB-49E5-9395-EFA4A4D155C3}" type="parTrans" cxnId="{AEC4A8FF-7C2E-42EA-BF3A-89DC16C3B600}">
      <dgm:prSet/>
      <dgm:spPr/>
      <dgm:t>
        <a:bodyPr/>
        <a:lstStyle/>
        <a:p>
          <a:endParaRPr lang="ru-RU"/>
        </a:p>
      </dgm:t>
    </dgm:pt>
    <dgm:pt modelId="{9381C4E6-77D1-4472-8587-0344F1A068F1}" type="sibTrans" cxnId="{AEC4A8FF-7C2E-42EA-BF3A-89DC16C3B600}">
      <dgm:prSet/>
      <dgm:spPr/>
      <dgm:t>
        <a:bodyPr/>
        <a:lstStyle/>
        <a:p>
          <a:endParaRPr lang="ru-RU"/>
        </a:p>
      </dgm:t>
    </dgm:pt>
    <dgm:pt modelId="{C8F9153E-3209-49E5-A6BD-1551A03738AB}">
      <dgm:prSet phldrT="[Текст]"/>
      <dgm:spPr/>
      <dgm:t>
        <a:bodyPr/>
        <a:lstStyle/>
        <a:p>
          <a:r>
            <a:rPr lang="ru-RU" dirty="0" smtClean="0"/>
            <a:t>Дефицит продуктов и промышленных товаров, много времени проводилось в очередях</a:t>
          </a:r>
          <a:endParaRPr lang="ru-RU" dirty="0"/>
        </a:p>
      </dgm:t>
    </dgm:pt>
    <dgm:pt modelId="{F0525BA8-6B8D-4C68-946D-5DD5E862F4BD}" type="parTrans" cxnId="{C36F24DB-3446-4018-8935-99A830CF067B}">
      <dgm:prSet/>
      <dgm:spPr/>
      <dgm:t>
        <a:bodyPr/>
        <a:lstStyle/>
        <a:p>
          <a:endParaRPr lang="ru-RU"/>
        </a:p>
      </dgm:t>
    </dgm:pt>
    <dgm:pt modelId="{24A2B310-4322-412E-B761-2A717D2D0E08}" type="sibTrans" cxnId="{C36F24DB-3446-4018-8935-99A830CF067B}">
      <dgm:prSet/>
      <dgm:spPr/>
      <dgm:t>
        <a:bodyPr/>
        <a:lstStyle/>
        <a:p>
          <a:endParaRPr lang="ru-RU"/>
        </a:p>
      </dgm:t>
    </dgm:pt>
    <dgm:pt modelId="{CE3315CC-14E9-44D0-AB02-7893AD2D0BF9}">
      <dgm:prSet phldrT="[Текст]"/>
      <dgm:spPr/>
      <dgm:t>
        <a:bodyPr/>
        <a:lstStyle/>
        <a:p>
          <a:r>
            <a:rPr lang="ru-RU" dirty="0" smtClean="0"/>
            <a:t>В современности</a:t>
          </a:r>
          <a:endParaRPr lang="ru-RU" dirty="0"/>
        </a:p>
      </dgm:t>
    </dgm:pt>
    <dgm:pt modelId="{B4006762-8FE1-4FCE-95D7-B2F8F019EA72}" type="parTrans" cxnId="{13C621C6-369B-4157-94D5-1B64D1A6DEA1}">
      <dgm:prSet/>
      <dgm:spPr/>
      <dgm:t>
        <a:bodyPr/>
        <a:lstStyle/>
        <a:p>
          <a:endParaRPr lang="ru-RU"/>
        </a:p>
      </dgm:t>
    </dgm:pt>
    <dgm:pt modelId="{21E41BF0-06C2-4DC6-9396-40C5287300C3}" type="sibTrans" cxnId="{13C621C6-369B-4157-94D5-1B64D1A6DEA1}">
      <dgm:prSet/>
      <dgm:spPr/>
      <dgm:t>
        <a:bodyPr/>
        <a:lstStyle/>
        <a:p>
          <a:endParaRPr lang="ru-RU"/>
        </a:p>
      </dgm:t>
    </dgm:pt>
    <dgm:pt modelId="{1D922F4B-5FF5-4C14-A915-10E8CDF5A9EC}">
      <dgm:prSet phldrT="[Текст]"/>
      <dgm:spPr/>
      <dgm:t>
        <a:bodyPr/>
        <a:lstStyle/>
        <a:p>
          <a:r>
            <a:rPr lang="ru-RU" b="1" dirty="0" smtClean="0"/>
            <a:t>Молодые семьи</a:t>
          </a:r>
          <a:r>
            <a:rPr lang="ru-RU" dirty="0" smtClean="0"/>
            <a:t>: не хватает времени, трудно найти надежного помощника по хозяйству или для присмотра за детьми.</a:t>
          </a:r>
          <a:endParaRPr lang="ru-RU" dirty="0"/>
        </a:p>
      </dgm:t>
    </dgm:pt>
    <dgm:pt modelId="{80A36C89-E9D2-44A7-8658-69CDDED7B4A5}" type="parTrans" cxnId="{A32B2E04-44F2-4EDD-8F66-800AC7A7289D}">
      <dgm:prSet/>
      <dgm:spPr/>
      <dgm:t>
        <a:bodyPr/>
        <a:lstStyle/>
        <a:p>
          <a:endParaRPr lang="ru-RU"/>
        </a:p>
      </dgm:t>
    </dgm:pt>
    <dgm:pt modelId="{9E9A65A9-9560-4895-A316-F391115FD502}" type="sibTrans" cxnId="{A32B2E04-44F2-4EDD-8F66-800AC7A7289D}">
      <dgm:prSet/>
      <dgm:spPr/>
      <dgm:t>
        <a:bodyPr/>
        <a:lstStyle/>
        <a:p>
          <a:endParaRPr lang="ru-RU"/>
        </a:p>
      </dgm:t>
    </dgm:pt>
    <dgm:pt modelId="{DB096B27-5CBA-4063-B426-4F805EA8345E}">
      <dgm:prSet phldrT="[Текст]"/>
      <dgm:spPr/>
      <dgm:t>
        <a:bodyPr/>
        <a:lstStyle/>
        <a:p>
          <a:r>
            <a:rPr lang="ru-RU" b="1" dirty="0" smtClean="0"/>
            <a:t>Возрастные семьи</a:t>
          </a:r>
          <a:r>
            <a:rPr lang="ru-RU" dirty="0" smtClean="0"/>
            <a:t>: не хватает физических сил, в связи с чем обращаются к детям</a:t>
          </a:r>
          <a:endParaRPr lang="ru-RU" dirty="0"/>
        </a:p>
      </dgm:t>
    </dgm:pt>
    <dgm:pt modelId="{4CBCDF54-C4D5-4BAF-988D-9EF7AFCF0E3D}" type="parTrans" cxnId="{6FA40EC1-D2D1-4047-B714-F85DAA7F571A}">
      <dgm:prSet/>
      <dgm:spPr/>
      <dgm:t>
        <a:bodyPr/>
        <a:lstStyle/>
        <a:p>
          <a:endParaRPr lang="ru-RU"/>
        </a:p>
      </dgm:t>
    </dgm:pt>
    <dgm:pt modelId="{36BD000A-7972-4583-A14F-C17D8DAFD694}" type="sibTrans" cxnId="{6FA40EC1-D2D1-4047-B714-F85DAA7F571A}">
      <dgm:prSet/>
      <dgm:spPr/>
      <dgm:t>
        <a:bodyPr/>
        <a:lstStyle/>
        <a:p>
          <a:endParaRPr lang="ru-RU"/>
        </a:p>
      </dgm:t>
    </dgm:pt>
    <dgm:pt modelId="{60CFA6F2-3D04-4865-9491-ADD56C8A6ECA}">
      <dgm:prSet phldrT="[Текст]"/>
      <dgm:spPr/>
      <dgm:t>
        <a:bodyPr/>
        <a:lstStyle/>
        <a:p>
          <a:r>
            <a:rPr lang="ru-RU" dirty="0" smtClean="0"/>
            <a:t>Затраты физических усилий в связи с нехваткой бытовой техники</a:t>
          </a:r>
          <a:endParaRPr lang="ru-RU" dirty="0"/>
        </a:p>
      </dgm:t>
    </dgm:pt>
    <dgm:pt modelId="{971B88CE-5DBD-4837-B5C7-287DFA1FE969}" type="parTrans" cxnId="{64D50847-4CCE-4845-8598-E0A7523B7660}">
      <dgm:prSet/>
      <dgm:spPr/>
    </dgm:pt>
    <dgm:pt modelId="{8DF53976-BD3E-4DE9-A078-A5A3200A162C}" type="sibTrans" cxnId="{64D50847-4CCE-4845-8598-E0A7523B7660}">
      <dgm:prSet/>
      <dgm:spPr/>
    </dgm:pt>
    <dgm:pt modelId="{F04DB4D8-0467-41A7-93DB-84FB0DB45383}" type="pres">
      <dgm:prSet presAssocID="{01718D3B-518E-496D-84C2-BA4A5DD7C0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EA384-3D6B-4910-BEC2-6309555E8C24}" type="pres">
      <dgm:prSet presAssocID="{BF6C0A64-DBBC-4B21-B9A2-DFB154FE4E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DBEBE-9F15-4B14-9CC0-464A862F6829}" type="pres">
      <dgm:prSet presAssocID="{BF6C0A64-DBBC-4B21-B9A2-DFB154FE4E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0EE9B-3134-4687-B937-30F7ACE5CECF}" type="pres">
      <dgm:prSet presAssocID="{CE3315CC-14E9-44D0-AB02-7893AD2D0B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C250D-3D80-4A02-90B9-C30839FBC065}" type="pres">
      <dgm:prSet presAssocID="{CE3315CC-14E9-44D0-AB02-7893AD2D0B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ECC5EE-0FA9-4693-9B6C-DF1C36A48B1D}" type="presOf" srcId="{BF6C0A64-DBBC-4B21-B9A2-DFB154FE4EA1}" destId="{A68EA384-3D6B-4910-BEC2-6309555E8C24}" srcOrd="0" destOrd="0" presId="urn:microsoft.com/office/officeart/2005/8/layout/vList2"/>
    <dgm:cxn modelId="{A32B2E04-44F2-4EDD-8F66-800AC7A7289D}" srcId="{CE3315CC-14E9-44D0-AB02-7893AD2D0BF9}" destId="{1D922F4B-5FF5-4C14-A915-10E8CDF5A9EC}" srcOrd="0" destOrd="0" parTransId="{80A36C89-E9D2-44A7-8658-69CDDED7B4A5}" sibTransId="{9E9A65A9-9560-4895-A316-F391115FD502}"/>
    <dgm:cxn modelId="{6B81696A-D378-4CC7-9E8D-3D6A753734E5}" type="presOf" srcId="{C8F9153E-3209-49E5-A6BD-1551A03738AB}" destId="{6A5DBEBE-9F15-4B14-9CC0-464A862F6829}" srcOrd="0" destOrd="0" presId="urn:microsoft.com/office/officeart/2005/8/layout/vList2"/>
    <dgm:cxn modelId="{D59A4BC0-0E91-44CD-82EA-59D9C79465D1}" type="presOf" srcId="{1D922F4B-5FF5-4C14-A915-10E8CDF5A9EC}" destId="{D0BC250D-3D80-4A02-90B9-C30839FBC065}" srcOrd="0" destOrd="0" presId="urn:microsoft.com/office/officeart/2005/8/layout/vList2"/>
    <dgm:cxn modelId="{C36F24DB-3446-4018-8935-99A830CF067B}" srcId="{BF6C0A64-DBBC-4B21-B9A2-DFB154FE4EA1}" destId="{C8F9153E-3209-49E5-A6BD-1551A03738AB}" srcOrd="0" destOrd="0" parTransId="{F0525BA8-6B8D-4C68-946D-5DD5E862F4BD}" sibTransId="{24A2B310-4322-412E-B761-2A717D2D0E08}"/>
    <dgm:cxn modelId="{CADBDF9B-0E24-4363-89F8-361F88225E3D}" type="presOf" srcId="{01718D3B-518E-496D-84C2-BA4A5DD7C0B8}" destId="{F04DB4D8-0467-41A7-93DB-84FB0DB45383}" srcOrd="0" destOrd="0" presId="urn:microsoft.com/office/officeart/2005/8/layout/vList2"/>
    <dgm:cxn modelId="{6FA40EC1-D2D1-4047-B714-F85DAA7F571A}" srcId="{CE3315CC-14E9-44D0-AB02-7893AD2D0BF9}" destId="{DB096B27-5CBA-4063-B426-4F805EA8345E}" srcOrd="1" destOrd="0" parTransId="{4CBCDF54-C4D5-4BAF-988D-9EF7AFCF0E3D}" sibTransId="{36BD000A-7972-4583-A14F-C17D8DAFD694}"/>
    <dgm:cxn modelId="{13C621C6-369B-4157-94D5-1B64D1A6DEA1}" srcId="{01718D3B-518E-496D-84C2-BA4A5DD7C0B8}" destId="{CE3315CC-14E9-44D0-AB02-7893AD2D0BF9}" srcOrd="1" destOrd="0" parTransId="{B4006762-8FE1-4FCE-95D7-B2F8F019EA72}" sibTransId="{21E41BF0-06C2-4DC6-9396-40C5287300C3}"/>
    <dgm:cxn modelId="{6FD4E3FA-1913-4A84-9080-83A1B22B93E7}" type="presOf" srcId="{DB096B27-5CBA-4063-B426-4F805EA8345E}" destId="{D0BC250D-3D80-4A02-90B9-C30839FBC065}" srcOrd="0" destOrd="1" presId="urn:microsoft.com/office/officeart/2005/8/layout/vList2"/>
    <dgm:cxn modelId="{A24853C8-67A1-4042-8D96-EDB0549751A9}" type="presOf" srcId="{CE3315CC-14E9-44D0-AB02-7893AD2D0BF9}" destId="{F8F0EE9B-3134-4687-B937-30F7ACE5CECF}" srcOrd="0" destOrd="0" presId="urn:microsoft.com/office/officeart/2005/8/layout/vList2"/>
    <dgm:cxn modelId="{2E6696D8-0906-4781-B929-B0DC659B631B}" type="presOf" srcId="{60CFA6F2-3D04-4865-9491-ADD56C8A6ECA}" destId="{6A5DBEBE-9F15-4B14-9CC0-464A862F6829}" srcOrd="0" destOrd="1" presId="urn:microsoft.com/office/officeart/2005/8/layout/vList2"/>
    <dgm:cxn modelId="{64D50847-4CCE-4845-8598-E0A7523B7660}" srcId="{BF6C0A64-DBBC-4B21-B9A2-DFB154FE4EA1}" destId="{60CFA6F2-3D04-4865-9491-ADD56C8A6ECA}" srcOrd="1" destOrd="0" parTransId="{971B88CE-5DBD-4837-B5C7-287DFA1FE969}" sibTransId="{8DF53976-BD3E-4DE9-A078-A5A3200A162C}"/>
    <dgm:cxn modelId="{AEC4A8FF-7C2E-42EA-BF3A-89DC16C3B600}" srcId="{01718D3B-518E-496D-84C2-BA4A5DD7C0B8}" destId="{BF6C0A64-DBBC-4B21-B9A2-DFB154FE4EA1}" srcOrd="0" destOrd="0" parTransId="{A6103734-C4FB-49E5-9395-EFA4A4D155C3}" sibTransId="{9381C4E6-77D1-4472-8587-0344F1A068F1}"/>
    <dgm:cxn modelId="{69527153-1843-4CBB-87A7-E8892F7C6B69}" type="presParOf" srcId="{F04DB4D8-0467-41A7-93DB-84FB0DB45383}" destId="{A68EA384-3D6B-4910-BEC2-6309555E8C24}" srcOrd="0" destOrd="0" presId="urn:microsoft.com/office/officeart/2005/8/layout/vList2"/>
    <dgm:cxn modelId="{56F6E83E-E63F-4001-A31A-24C49B40523B}" type="presParOf" srcId="{F04DB4D8-0467-41A7-93DB-84FB0DB45383}" destId="{6A5DBEBE-9F15-4B14-9CC0-464A862F6829}" srcOrd="1" destOrd="0" presId="urn:microsoft.com/office/officeart/2005/8/layout/vList2"/>
    <dgm:cxn modelId="{784B99EB-55DC-4A6F-9419-3CDB0612F290}" type="presParOf" srcId="{F04DB4D8-0467-41A7-93DB-84FB0DB45383}" destId="{F8F0EE9B-3134-4687-B937-30F7ACE5CECF}" srcOrd="2" destOrd="0" presId="urn:microsoft.com/office/officeart/2005/8/layout/vList2"/>
    <dgm:cxn modelId="{C9BB53A0-97BC-48BD-B8F0-7BC34CE44252}" type="presParOf" srcId="{F04DB4D8-0467-41A7-93DB-84FB0DB45383}" destId="{D0BC250D-3D80-4A02-90B9-C30839FBC065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718D3B-518E-496D-84C2-BA4A5DD7C0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6C0A64-DBBC-4B21-B9A2-DFB154FE4EA1}">
      <dgm:prSet phldrT="[Текст]"/>
      <dgm:spPr/>
      <dgm:t>
        <a:bodyPr/>
        <a:lstStyle/>
        <a:p>
          <a:r>
            <a:rPr lang="ru-RU" dirty="0" smtClean="0"/>
            <a:t>Досуг</a:t>
          </a:r>
          <a:endParaRPr lang="ru-RU" dirty="0"/>
        </a:p>
      </dgm:t>
    </dgm:pt>
    <dgm:pt modelId="{A6103734-C4FB-49E5-9395-EFA4A4D155C3}" type="parTrans" cxnId="{AEC4A8FF-7C2E-42EA-BF3A-89DC16C3B600}">
      <dgm:prSet/>
      <dgm:spPr/>
      <dgm:t>
        <a:bodyPr/>
        <a:lstStyle/>
        <a:p>
          <a:endParaRPr lang="ru-RU"/>
        </a:p>
      </dgm:t>
    </dgm:pt>
    <dgm:pt modelId="{9381C4E6-77D1-4472-8587-0344F1A068F1}" type="sibTrans" cxnId="{AEC4A8FF-7C2E-42EA-BF3A-89DC16C3B600}">
      <dgm:prSet/>
      <dgm:spPr/>
      <dgm:t>
        <a:bodyPr/>
        <a:lstStyle/>
        <a:p>
          <a:endParaRPr lang="ru-RU"/>
        </a:p>
      </dgm:t>
    </dgm:pt>
    <dgm:pt modelId="{C8F9153E-3209-49E5-A6BD-1551A03738AB}">
      <dgm:prSet phldrT="[Текст]"/>
      <dgm:spPr/>
      <dgm:t>
        <a:bodyPr/>
        <a:lstStyle/>
        <a:p>
          <a:r>
            <a:rPr lang="ru-RU" dirty="0" smtClean="0"/>
            <a:t>Обе группы семей отмечали разнообразие досуга, как в советское, так и в настоящее время. Старшие семьи используют помощь детей в организации досуга</a:t>
          </a:r>
          <a:endParaRPr lang="ru-RU" dirty="0"/>
        </a:p>
      </dgm:t>
    </dgm:pt>
    <dgm:pt modelId="{F0525BA8-6B8D-4C68-946D-5DD5E862F4BD}" type="parTrans" cxnId="{C36F24DB-3446-4018-8935-99A830CF067B}">
      <dgm:prSet/>
      <dgm:spPr/>
      <dgm:t>
        <a:bodyPr/>
        <a:lstStyle/>
        <a:p>
          <a:endParaRPr lang="ru-RU"/>
        </a:p>
      </dgm:t>
    </dgm:pt>
    <dgm:pt modelId="{24A2B310-4322-412E-B761-2A717D2D0E08}" type="sibTrans" cxnId="{C36F24DB-3446-4018-8935-99A830CF067B}">
      <dgm:prSet/>
      <dgm:spPr/>
      <dgm:t>
        <a:bodyPr/>
        <a:lstStyle/>
        <a:p>
          <a:endParaRPr lang="ru-RU"/>
        </a:p>
      </dgm:t>
    </dgm:pt>
    <dgm:pt modelId="{CE3315CC-14E9-44D0-AB02-7893AD2D0BF9}">
      <dgm:prSet phldrT="[Текст]"/>
      <dgm:spPr/>
      <dgm:t>
        <a:bodyPr/>
        <a:lstStyle/>
        <a:p>
          <a:r>
            <a:rPr lang="ru-RU" dirty="0" smtClean="0"/>
            <a:t>Воспитание детей</a:t>
          </a:r>
          <a:endParaRPr lang="ru-RU" dirty="0"/>
        </a:p>
      </dgm:t>
    </dgm:pt>
    <dgm:pt modelId="{B4006762-8FE1-4FCE-95D7-B2F8F019EA72}" type="parTrans" cxnId="{13C621C6-369B-4157-94D5-1B64D1A6DEA1}">
      <dgm:prSet/>
      <dgm:spPr/>
      <dgm:t>
        <a:bodyPr/>
        <a:lstStyle/>
        <a:p>
          <a:endParaRPr lang="ru-RU"/>
        </a:p>
      </dgm:t>
    </dgm:pt>
    <dgm:pt modelId="{21E41BF0-06C2-4DC6-9396-40C5287300C3}" type="sibTrans" cxnId="{13C621C6-369B-4157-94D5-1B64D1A6DEA1}">
      <dgm:prSet/>
      <dgm:spPr/>
      <dgm:t>
        <a:bodyPr/>
        <a:lstStyle/>
        <a:p>
          <a:endParaRPr lang="ru-RU"/>
        </a:p>
      </dgm:t>
    </dgm:pt>
    <dgm:pt modelId="{1D922F4B-5FF5-4C14-A915-10E8CDF5A9EC}">
      <dgm:prSet phldrT="[Текст]"/>
      <dgm:spPr/>
      <dgm:t>
        <a:bodyPr/>
        <a:lstStyle/>
        <a:p>
          <a:r>
            <a:rPr lang="ru-RU" b="1" dirty="0" smtClean="0"/>
            <a:t>Молодые семьи</a:t>
          </a:r>
          <a:r>
            <a:rPr lang="ru-RU" dirty="0" smtClean="0"/>
            <a:t>: супруги стараются облегчить домашний быт для освобождения времени для общения с детьми. Воспитание детей не является чьей-то исключительной обязанностью. Могут обращаться за помощью к профессиональным помощникам или к родителям</a:t>
          </a:r>
          <a:endParaRPr lang="ru-RU" dirty="0"/>
        </a:p>
      </dgm:t>
    </dgm:pt>
    <dgm:pt modelId="{80A36C89-E9D2-44A7-8658-69CDDED7B4A5}" type="parTrans" cxnId="{A32B2E04-44F2-4EDD-8F66-800AC7A7289D}">
      <dgm:prSet/>
      <dgm:spPr/>
      <dgm:t>
        <a:bodyPr/>
        <a:lstStyle/>
        <a:p>
          <a:endParaRPr lang="ru-RU"/>
        </a:p>
      </dgm:t>
    </dgm:pt>
    <dgm:pt modelId="{9E9A65A9-9560-4895-A316-F391115FD502}" type="sibTrans" cxnId="{A32B2E04-44F2-4EDD-8F66-800AC7A7289D}">
      <dgm:prSet/>
      <dgm:spPr/>
      <dgm:t>
        <a:bodyPr/>
        <a:lstStyle/>
        <a:p>
          <a:endParaRPr lang="ru-RU"/>
        </a:p>
      </dgm:t>
    </dgm:pt>
    <dgm:pt modelId="{DB096B27-5CBA-4063-B426-4F805EA8345E}">
      <dgm:prSet phldrT="[Текст]"/>
      <dgm:spPr/>
      <dgm:t>
        <a:bodyPr/>
        <a:lstStyle/>
        <a:p>
          <a:r>
            <a:rPr lang="ru-RU" b="1" dirty="0" smtClean="0"/>
            <a:t>Возрастные семьи</a:t>
          </a:r>
          <a:r>
            <a:rPr lang="ru-RU" dirty="0" smtClean="0"/>
            <a:t>: воспитание детей в основном женская обязанность, помощь от родственников периодическая </a:t>
          </a:r>
          <a:endParaRPr lang="ru-RU" dirty="0"/>
        </a:p>
      </dgm:t>
    </dgm:pt>
    <dgm:pt modelId="{4CBCDF54-C4D5-4BAF-988D-9EF7AFCF0E3D}" type="parTrans" cxnId="{6FA40EC1-D2D1-4047-B714-F85DAA7F571A}">
      <dgm:prSet/>
      <dgm:spPr/>
      <dgm:t>
        <a:bodyPr/>
        <a:lstStyle/>
        <a:p>
          <a:endParaRPr lang="ru-RU"/>
        </a:p>
      </dgm:t>
    </dgm:pt>
    <dgm:pt modelId="{36BD000A-7972-4583-A14F-C17D8DAFD694}" type="sibTrans" cxnId="{6FA40EC1-D2D1-4047-B714-F85DAA7F571A}">
      <dgm:prSet/>
      <dgm:spPr/>
      <dgm:t>
        <a:bodyPr/>
        <a:lstStyle/>
        <a:p>
          <a:endParaRPr lang="ru-RU"/>
        </a:p>
      </dgm:t>
    </dgm:pt>
    <dgm:pt modelId="{F04DB4D8-0467-41A7-93DB-84FB0DB45383}" type="pres">
      <dgm:prSet presAssocID="{01718D3B-518E-496D-84C2-BA4A5DD7C0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EA384-3D6B-4910-BEC2-6309555E8C24}" type="pres">
      <dgm:prSet presAssocID="{BF6C0A64-DBBC-4B21-B9A2-DFB154FE4E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DBEBE-9F15-4B14-9CC0-464A862F6829}" type="pres">
      <dgm:prSet presAssocID="{BF6C0A64-DBBC-4B21-B9A2-DFB154FE4E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0EE9B-3134-4687-B937-30F7ACE5CECF}" type="pres">
      <dgm:prSet presAssocID="{CE3315CC-14E9-44D0-AB02-7893AD2D0B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C250D-3D80-4A02-90B9-C30839FBC065}" type="pres">
      <dgm:prSet presAssocID="{CE3315CC-14E9-44D0-AB02-7893AD2D0B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A3E8A5-3B43-4DF4-98B7-5122E5C7DA85}" type="presOf" srcId="{C8F9153E-3209-49E5-A6BD-1551A03738AB}" destId="{6A5DBEBE-9F15-4B14-9CC0-464A862F6829}" srcOrd="0" destOrd="0" presId="urn:microsoft.com/office/officeart/2005/8/layout/vList2"/>
    <dgm:cxn modelId="{D8319C2D-E9CB-456A-9ACA-06423C32F224}" type="presOf" srcId="{DB096B27-5CBA-4063-B426-4F805EA8345E}" destId="{D0BC250D-3D80-4A02-90B9-C30839FBC065}" srcOrd="0" destOrd="1" presId="urn:microsoft.com/office/officeart/2005/8/layout/vList2"/>
    <dgm:cxn modelId="{5C547378-5F7F-41A1-84C1-EDCA89053409}" type="presOf" srcId="{BF6C0A64-DBBC-4B21-B9A2-DFB154FE4EA1}" destId="{A68EA384-3D6B-4910-BEC2-6309555E8C24}" srcOrd="0" destOrd="0" presId="urn:microsoft.com/office/officeart/2005/8/layout/vList2"/>
    <dgm:cxn modelId="{A32B2E04-44F2-4EDD-8F66-800AC7A7289D}" srcId="{CE3315CC-14E9-44D0-AB02-7893AD2D0BF9}" destId="{1D922F4B-5FF5-4C14-A915-10E8CDF5A9EC}" srcOrd="0" destOrd="0" parTransId="{80A36C89-E9D2-44A7-8658-69CDDED7B4A5}" sibTransId="{9E9A65A9-9560-4895-A316-F391115FD502}"/>
    <dgm:cxn modelId="{C36F24DB-3446-4018-8935-99A830CF067B}" srcId="{BF6C0A64-DBBC-4B21-B9A2-DFB154FE4EA1}" destId="{C8F9153E-3209-49E5-A6BD-1551A03738AB}" srcOrd="0" destOrd="0" parTransId="{F0525BA8-6B8D-4C68-946D-5DD5E862F4BD}" sibTransId="{24A2B310-4322-412E-B761-2A717D2D0E08}"/>
    <dgm:cxn modelId="{6FA40EC1-D2D1-4047-B714-F85DAA7F571A}" srcId="{CE3315CC-14E9-44D0-AB02-7893AD2D0BF9}" destId="{DB096B27-5CBA-4063-B426-4F805EA8345E}" srcOrd="1" destOrd="0" parTransId="{4CBCDF54-C4D5-4BAF-988D-9EF7AFCF0E3D}" sibTransId="{36BD000A-7972-4583-A14F-C17D8DAFD694}"/>
    <dgm:cxn modelId="{13C621C6-369B-4157-94D5-1B64D1A6DEA1}" srcId="{01718D3B-518E-496D-84C2-BA4A5DD7C0B8}" destId="{CE3315CC-14E9-44D0-AB02-7893AD2D0BF9}" srcOrd="1" destOrd="0" parTransId="{B4006762-8FE1-4FCE-95D7-B2F8F019EA72}" sibTransId="{21E41BF0-06C2-4DC6-9396-40C5287300C3}"/>
    <dgm:cxn modelId="{1C0B2105-499E-4B70-A0E4-1E2399057A0A}" type="presOf" srcId="{CE3315CC-14E9-44D0-AB02-7893AD2D0BF9}" destId="{F8F0EE9B-3134-4687-B937-30F7ACE5CECF}" srcOrd="0" destOrd="0" presId="urn:microsoft.com/office/officeart/2005/8/layout/vList2"/>
    <dgm:cxn modelId="{98AA6960-121C-4459-8023-B8A231E23CAC}" type="presOf" srcId="{1D922F4B-5FF5-4C14-A915-10E8CDF5A9EC}" destId="{D0BC250D-3D80-4A02-90B9-C30839FBC065}" srcOrd="0" destOrd="0" presId="urn:microsoft.com/office/officeart/2005/8/layout/vList2"/>
    <dgm:cxn modelId="{AEC4A8FF-7C2E-42EA-BF3A-89DC16C3B600}" srcId="{01718D3B-518E-496D-84C2-BA4A5DD7C0B8}" destId="{BF6C0A64-DBBC-4B21-B9A2-DFB154FE4EA1}" srcOrd="0" destOrd="0" parTransId="{A6103734-C4FB-49E5-9395-EFA4A4D155C3}" sibTransId="{9381C4E6-77D1-4472-8587-0344F1A068F1}"/>
    <dgm:cxn modelId="{50BC709E-87AA-44A2-86E5-C598FCFBF6FC}" type="presOf" srcId="{01718D3B-518E-496D-84C2-BA4A5DD7C0B8}" destId="{F04DB4D8-0467-41A7-93DB-84FB0DB45383}" srcOrd="0" destOrd="0" presId="urn:microsoft.com/office/officeart/2005/8/layout/vList2"/>
    <dgm:cxn modelId="{52945D3D-41FE-4E52-975A-5A88343D6806}" type="presParOf" srcId="{F04DB4D8-0467-41A7-93DB-84FB0DB45383}" destId="{A68EA384-3D6B-4910-BEC2-6309555E8C24}" srcOrd="0" destOrd="0" presId="urn:microsoft.com/office/officeart/2005/8/layout/vList2"/>
    <dgm:cxn modelId="{B479894F-2305-47F8-A435-E868F61BE14F}" type="presParOf" srcId="{F04DB4D8-0467-41A7-93DB-84FB0DB45383}" destId="{6A5DBEBE-9F15-4B14-9CC0-464A862F6829}" srcOrd="1" destOrd="0" presId="urn:microsoft.com/office/officeart/2005/8/layout/vList2"/>
    <dgm:cxn modelId="{8755954D-47EA-4B20-BC10-886CB5B99935}" type="presParOf" srcId="{F04DB4D8-0467-41A7-93DB-84FB0DB45383}" destId="{F8F0EE9B-3134-4687-B937-30F7ACE5CECF}" srcOrd="2" destOrd="0" presId="urn:microsoft.com/office/officeart/2005/8/layout/vList2"/>
    <dgm:cxn modelId="{0D83D996-EC3C-4DCA-BDB9-22EE5D91F49D}" type="presParOf" srcId="{F04DB4D8-0467-41A7-93DB-84FB0DB45383}" destId="{D0BC250D-3D80-4A02-90B9-C30839FBC065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91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18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67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018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9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7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95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24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41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524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20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pPr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5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6758" y="2517593"/>
            <a:ext cx="3831772" cy="120032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Особенности ведения быта семьями в советский и современный периоды</a:t>
            </a:r>
            <a:endParaRPr lang="ru-RU" sz="2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9501" y="4682300"/>
            <a:ext cx="3846286" cy="156966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bg1"/>
                </a:solidFill>
                <a:latin typeface="Elektra Text Pro" panose="02000503030000020004" pitchFamily="50" charset="-52"/>
              </a:rPr>
              <a:t>Завкафедрой</a:t>
            </a:r>
            <a:r>
              <a:rPr lang="ru-RU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 социологии и </a:t>
            </a:r>
            <a:r>
              <a:rPr lang="ru-RU" sz="1600" dirty="0" err="1" smtClean="0">
                <a:solidFill>
                  <a:schemeClr val="bg1"/>
                </a:solidFill>
                <a:latin typeface="Elektra Text Pro" panose="02000503030000020004" pitchFamily="50" charset="-52"/>
              </a:rPr>
              <a:t>культурологии</a:t>
            </a:r>
            <a:r>
              <a:rPr lang="ru-RU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, к.с.н.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Васькина Ю.В.</a:t>
            </a:r>
            <a:r>
              <a:rPr lang="en-US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16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Обучающийся 5 курса направления подготовки Социология 390301,</a:t>
            </a:r>
            <a:endParaRPr lang="ru-RU" sz="16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Минина Д.С.</a:t>
            </a:r>
            <a:endParaRPr lang="ru-RU" sz="16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2650" y="6197490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Самара 2024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Общие выводы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10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38200" y="960699"/>
            <a:ext cx="10515600" cy="5216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Общие тенденции отмеченных изменений в ведении быта – </a:t>
            </a:r>
          </a:p>
          <a:p>
            <a:r>
              <a:rPr lang="ru-RU" dirty="0" smtClean="0"/>
              <a:t>1. облегчение его ведения по ряду причин: распространение бытовой техники, не требующей участия человека, развитие общепита, доставка на дом продуктов и других товаров, </a:t>
            </a:r>
            <a:r>
              <a:rPr lang="ru-RU" dirty="0" err="1" smtClean="0"/>
              <a:t>цифровизация</a:t>
            </a:r>
            <a:r>
              <a:rPr lang="ru-RU" dirty="0" smtClean="0"/>
              <a:t> при получении услуг, исчезновение дефицита.</a:t>
            </a:r>
          </a:p>
          <a:p>
            <a:r>
              <a:rPr lang="ru-RU" dirty="0" smtClean="0"/>
              <a:t>2. более гибкое распределение обязанностей по дому между супругами</a:t>
            </a:r>
          </a:p>
          <a:p>
            <a:r>
              <a:rPr lang="ru-RU" dirty="0" smtClean="0"/>
              <a:t>3. некоторые элементы быта неизменны: </a:t>
            </a:r>
            <a:r>
              <a:rPr lang="ru-RU" b="1" dirty="0" smtClean="0"/>
              <a:t>ремонт</a:t>
            </a:r>
            <a:r>
              <a:rPr lang="ru-RU" dirty="0" smtClean="0"/>
              <a:t> бытовой техники, автомобилей – мужские обязанности (даже если нужно обращаться к профессионалам, этот вопрос решается мужчинами). </a:t>
            </a:r>
            <a:r>
              <a:rPr lang="ru-RU" b="1" dirty="0" smtClean="0"/>
              <a:t>Содержание досуга </a:t>
            </a:r>
            <a:r>
              <a:rPr lang="ru-RU" dirty="0" smtClean="0"/>
              <a:t>было и остается разнообразным и устраивает информантов.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7734" y="2613399"/>
            <a:ext cx="3831772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Elektra Text Pro" panose="02000503030000020004" pitchFamily="50" charset="-52"/>
              </a:rPr>
              <a:t>БЛАГОДАРЮ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Elektra Text Pro" panose="02000503030000020004" pitchFamily="50" charset="-52"/>
              </a:rPr>
              <a:t>ЗА ВНИМАНИЕ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0477" y="4455876"/>
            <a:ext cx="3846286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Elektra Text Pro" panose="02000503030000020004" pitchFamily="50" charset="-52"/>
              </a:rPr>
              <a:t>Завкафедрой</a:t>
            </a:r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 социологии и </a:t>
            </a:r>
            <a:r>
              <a:rPr lang="ru-RU" sz="1400" dirty="0" err="1" smtClean="0">
                <a:solidFill>
                  <a:schemeClr val="bg1"/>
                </a:solidFill>
                <a:latin typeface="Elektra Text Pro" panose="02000503030000020004" pitchFamily="50" charset="-52"/>
              </a:rPr>
              <a:t>культурологии</a:t>
            </a:r>
            <a:endParaRPr lang="ru-RU" sz="1400" dirty="0" smtClean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en-US" sz="1400" smtClean="0">
                <a:solidFill>
                  <a:schemeClr val="bg1"/>
                </a:solidFill>
                <a:latin typeface="Elektra Text Pro" panose="02000503030000020004" pitchFamily="50" charset="-52"/>
              </a:rPr>
              <a:t>v</a:t>
            </a:r>
            <a:r>
              <a:rPr lang="en-US" sz="1400" smtClean="0">
                <a:solidFill>
                  <a:schemeClr val="bg1"/>
                </a:solidFill>
                <a:latin typeface="Elektra Text Pro" panose="02000503030000020004" pitchFamily="50" charset="-52"/>
              </a:rPr>
              <a:t>askina.yuv@ssau.ru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101" y="878301"/>
            <a:ext cx="102088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Цель</a:t>
            </a:r>
            <a:r>
              <a:rPr lang="ru-RU" sz="2400" dirty="0" smtClean="0"/>
              <a:t> - выявить особенности ведения семейного быта в современный и советский периоды.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Метод</a:t>
            </a:r>
            <a:r>
              <a:rPr lang="ru-RU" sz="2400" dirty="0" smtClean="0"/>
              <a:t> исследования свободное интервью.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Выборка</a:t>
            </a:r>
            <a:r>
              <a:rPr lang="ru-RU" sz="2400" dirty="0" smtClean="0"/>
              <a:t> целевая, критериями отбора стали возраст и наличие сохраненного брака в семьях,  созданных в советский период. </a:t>
            </a:r>
          </a:p>
          <a:p>
            <a:r>
              <a:rPr lang="ru-RU" sz="2400" dirty="0" smtClean="0"/>
              <a:t>Было выделено две основные группы: </a:t>
            </a:r>
          </a:p>
          <a:p>
            <a:r>
              <a:rPr lang="ru-RU" sz="2400" dirty="0" smtClean="0"/>
              <a:t>1. одна с критерием по возрасту от 60 до 70 лет, у которых сохранился брак с советского периода; </a:t>
            </a:r>
          </a:p>
          <a:p>
            <a:r>
              <a:rPr lang="ru-RU" sz="2400" dirty="0" smtClean="0"/>
              <a:t>2. другая - от 25 до 35 лет, состоящая в браке. </a:t>
            </a:r>
          </a:p>
          <a:p>
            <a:r>
              <a:rPr lang="ru-RU" sz="2400" dirty="0" smtClean="0"/>
              <a:t>Объем выборки 17 человек, 10 из которых вели быт в советский период, остальные 7 - в современной России. Обязательным было наличие у информантов семьи в тот период времени, который анализируется в исследовании.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51321" y="163040"/>
            <a:ext cx="7898675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Об эмпирическом исследовании</a:t>
            </a:r>
            <a:endParaRPr lang="ru-RU" sz="28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05759" y="6341149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Понятие БЫТ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7078" y="1514908"/>
            <a:ext cx="10613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Быт</a:t>
            </a:r>
            <a:r>
              <a:rPr lang="ru-RU" sz="2400" dirty="0" smtClean="0"/>
              <a:t> в нашем исследовании понимался как повседневный привычный уклад жизни человека, в котором удовлетворяются его физиологические и материальные потребности. Состоит из многих предметов быта (вещей) и взаимодействия человека с этими вещами, например жилья и одежды, приготовления пищи и других видов деятельности, направленных на </a:t>
            </a:r>
            <a:r>
              <a:rPr lang="ru-RU" sz="2400" dirty="0" err="1" smtClean="0"/>
              <a:t>самообеспечение</a:t>
            </a:r>
            <a:r>
              <a:rPr lang="ru-RU" sz="2400" dirty="0" smtClean="0"/>
              <a:t> необходимыми для жизни материальными ценностями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Элементы быта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4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985700" y="858563"/>
          <a:ext cx="87556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Аспекты анализа быта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5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985700" y="858563"/>
          <a:ext cx="87556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Результаты: распределение обязанностей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6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6445" y="833377"/>
          <a:ext cx="9919503" cy="5304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Результаты: способы ведения быта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7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6445" y="833377"/>
          <a:ext cx="10451940" cy="5304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Результаты: сложности ведения быта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8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6445" y="833377"/>
          <a:ext cx="10451940" cy="5304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Результаты: элементы быта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pPr algn="ctr"/>
              <a:t>9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6445" y="833377"/>
          <a:ext cx="10451940" cy="5304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688</Words>
  <Application>Microsoft Office PowerPoint</Application>
  <PresentationFormat>Произвольный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user</cp:lastModifiedBy>
  <cp:revision>39</cp:revision>
  <dcterms:created xsi:type="dcterms:W3CDTF">2016-03-09T10:31:39Z</dcterms:created>
  <dcterms:modified xsi:type="dcterms:W3CDTF">2024-09-15T12:26:01Z</dcterms:modified>
</cp:coreProperties>
</file>